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5" r:id="rId2"/>
  </p:sldMasterIdLst>
  <p:notesMasterIdLst>
    <p:notesMasterId r:id="rId13"/>
  </p:notesMasterIdLst>
  <p:sldIdLst>
    <p:sldId id="281" r:id="rId3"/>
    <p:sldId id="257" r:id="rId4"/>
    <p:sldId id="296" r:id="rId5"/>
    <p:sldId id="297" r:id="rId6"/>
    <p:sldId id="298" r:id="rId7"/>
    <p:sldId id="299" r:id="rId8"/>
    <p:sldId id="300" r:id="rId9"/>
    <p:sldId id="301" r:id="rId10"/>
    <p:sldId id="302" r:id="rId11"/>
    <p:sldId id="280" r:id="rId12"/>
  </p:sldIdLst>
  <p:sldSz cx="12192000" cy="6858000"/>
  <p:notesSz cx="6858000" cy="9144000"/>
  <p:defaultTextStyle>
    <a:defPPr>
      <a:defRPr lang="ar-S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1C22"/>
    <a:srgbClr val="1A8B66"/>
    <a:srgbClr val="D5C922"/>
    <a:srgbClr val="78A938"/>
    <a:srgbClr val="786097"/>
    <a:srgbClr val="8B70B2"/>
    <a:srgbClr val="20A478"/>
    <a:srgbClr val="8CC541"/>
    <a:srgbClr val="ED2229"/>
    <a:srgbClr val="F9EA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39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01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2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 to Z of Project Management" userId="c870d828-4377-4ca6-b55c-8e28ddb34a75" providerId="ADAL" clId="{A2027D1D-10BC-4152-9889-6FE0DD314C51}"/>
    <pc:docChg chg="undo redo custSel modSld">
      <pc:chgData name="A to Z of Project Management" userId="c870d828-4377-4ca6-b55c-8e28ddb34a75" providerId="ADAL" clId="{A2027D1D-10BC-4152-9889-6FE0DD314C51}" dt="2026-04-18T16:22:12.550" v="75" actId="113"/>
      <pc:docMkLst>
        <pc:docMk/>
      </pc:docMkLst>
      <pc:sldChg chg="addSp delSp modSp mod">
        <pc:chgData name="A to Z of Project Management" userId="c870d828-4377-4ca6-b55c-8e28ddb34a75" providerId="ADAL" clId="{A2027D1D-10BC-4152-9889-6FE0DD314C51}" dt="2026-04-18T16:14:10.980" v="50" actId="113"/>
        <pc:sldMkLst>
          <pc:docMk/>
          <pc:sldMk cId="3357433546" sldId="257"/>
        </pc:sldMkLst>
        <pc:spChg chg="add mod">
          <ac:chgData name="A to Z of Project Management" userId="c870d828-4377-4ca6-b55c-8e28ddb34a75" providerId="ADAL" clId="{A2027D1D-10BC-4152-9889-6FE0DD314C51}" dt="2026-04-18T02:58:32.160" v="24"/>
          <ac:spMkLst>
            <pc:docMk/>
            <pc:sldMk cId="3357433546" sldId="257"/>
            <ac:spMk id="7" creationId="{20331837-3D83-1B29-166F-4C8E933A759B}"/>
          </ac:spMkLst>
        </pc:spChg>
        <pc:spChg chg="add mod">
          <ac:chgData name="A to Z of Project Management" userId="c870d828-4377-4ca6-b55c-8e28ddb34a75" providerId="ADAL" clId="{A2027D1D-10BC-4152-9889-6FE0DD314C51}" dt="2026-04-18T02:58:32.160" v="24"/>
          <ac:spMkLst>
            <pc:docMk/>
            <pc:sldMk cId="3357433546" sldId="257"/>
            <ac:spMk id="10" creationId="{AC68E239-3768-6324-DA52-EAD832A31928}"/>
          </ac:spMkLst>
        </pc:spChg>
        <pc:spChg chg="mod">
          <ac:chgData name="A to Z of Project Management" userId="c870d828-4377-4ca6-b55c-8e28ddb34a75" providerId="ADAL" clId="{A2027D1D-10BC-4152-9889-6FE0DD314C51}" dt="2026-04-18T02:48:07.681" v="1" actId="1037"/>
          <ac:spMkLst>
            <pc:docMk/>
            <pc:sldMk cId="3357433546" sldId="257"/>
            <ac:spMk id="25" creationId="{00000000-0000-0000-0000-000000000000}"/>
          </ac:spMkLst>
        </pc:spChg>
        <pc:spChg chg="mod">
          <ac:chgData name="A to Z of Project Management" userId="c870d828-4377-4ca6-b55c-8e28ddb34a75" providerId="ADAL" clId="{A2027D1D-10BC-4152-9889-6FE0DD314C51}" dt="2026-04-18T02:48:11.392" v="2" actId="1037"/>
          <ac:spMkLst>
            <pc:docMk/>
            <pc:sldMk cId="3357433546" sldId="257"/>
            <ac:spMk id="30" creationId="{00000000-0000-0000-0000-000000000000}"/>
          </ac:spMkLst>
        </pc:spChg>
        <pc:spChg chg="mod">
          <ac:chgData name="A to Z of Project Management" userId="c870d828-4377-4ca6-b55c-8e28ddb34a75" providerId="ADAL" clId="{A2027D1D-10BC-4152-9889-6FE0DD314C51}" dt="2026-04-18T02:48:34.958" v="4" actId="1037"/>
          <ac:spMkLst>
            <pc:docMk/>
            <pc:sldMk cId="3357433546" sldId="257"/>
            <ac:spMk id="48" creationId="{00000000-0000-0000-0000-000000000000}"/>
          </ac:spMkLst>
        </pc:spChg>
        <pc:spChg chg="mod">
          <ac:chgData name="A to Z of Project Management" userId="c870d828-4377-4ca6-b55c-8e28ddb34a75" providerId="ADAL" clId="{A2027D1D-10BC-4152-9889-6FE0DD314C51}" dt="2026-04-18T02:47:58.389" v="0" actId="1037"/>
          <ac:spMkLst>
            <pc:docMk/>
            <pc:sldMk cId="3357433546" sldId="257"/>
            <ac:spMk id="79" creationId="{00000000-0000-0000-0000-000000000000}"/>
          </ac:spMkLst>
        </pc:spChg>
        <pc:spChg chg="mod">
          <ac:chgData name="A to Z of Project Management" userId="c870d828-4377-4ca6-b55c-8e28ddb34a75" providerId="ADAL" clId="{A2027D1D-10BC-4152-9889-6FE0DD314C51}" dt="2026-04-18T02:59:01.965" v="31" actId="478"/>
          <ac:spMkLst>
            <pc:docMk/>
            <pc:sldMk cId="3357433546" sldId="257"/>
            <ac:spMk id="122" creationId="{00000000-0000-0000-0000-000000000000}"/>
          </ac:spMkLst>
        </pc:spChg>
        <pc:spChg chg="add del mod">
          <ac:chgData name="A to Z of Project Management" userId="c870d828-4377-4ca6-b55c-8e28ddb34a75" providerId="ADAL" clId="{A2027D1D-10BC-4152-9889-6FE0DD314C51}" dt="2026-04-18T16:14:10.980" v="50" actId="113"/>
          <ac:spMkLst>
            <pc:docMk/>
            <pc:sldMk cId="3357433546" sldId="257"/>
            <ac:spMk id="136" creationId="{4443FB3B-567C-2477-3DA5-44DF21E02821}"/>
          </ac:spMkLst>
        </pc:spChg>
        <pc:spChg chg="add del mod">
          <ac:chgData name="A to Z of Project Management" userId="c870d828-4377-4ca6-b55c-8e28ddb34a75" providerId="ADAL" clId="{A2027D1D-10BC-4152-9889-6FE0DD314C51}" dt="2026-04-18T16:13:46.558" v="47" actId="113"/>
          <ac:spMkLst>
            <pc:docMk/>
            <pc:sldMk cId="3357433546" sldId="257"/>
            <ac:spMk id="137" creationId="{1F75F33B-0BD4-FEBA-2965-487C850F2BE7}"/>
          </ac:spMkLst>
        </pc:spChg>
        <pc:spChg chg="mod">
          <ac:chgData name="A to Z of Project Management" userId="c870d828-4377-4ca6-b55c-8e28ddb34a75" providerId="ADAL" clId="{A2027D1D-10BC-4152-9889-6FE0DD314C51}" dt="2026-04-18T02:59:01.965" v="31" actId="478"/>
          <ac:spMkLst>
            <pc:docMk/>
            <pc:sldMk cId="3357433546" sldId="257"/>
            <ac:spMk id="141" creationId="{00000000-0000-0000-0000-000000000000}"/>
          </ac:spMkLst>
        </pc:spChg>
        <pc:spChg chg="mod">
          <ac:chgData name="A to Z of Project Management" userId="c870d828-4377-4ca6-b55c-8e28ddb34a75" providerId="ADAL" clId="{A2027D1D-10BC-4152-9889-6FE0DD314C51}" dt="2026-04-18T02:51:51.405" v="10" actId="255"/>
          <ac:spMkLst>
            <pc:docMk/>
            <pc:sldMk cId="3357433546" sldId="257"/>
            <ac:spMk id="194" creationId="{00000000-0000-0000-0000-000000000000}"/>
          </ac:spMkLst>
        </pc:spChg>
        <pc:grpChg chg="mod">
          <ac:chgData name="A to Z of Project Management" userId="c870d828-4377-4ca6-b55c-8e28ddb34a75" providerId="ADAL" clId="{A2027D1D-10BC-4152-9889-6FE0DD314C51}" dt="2026-04-18T02:59:01.965" v="31" actId="478"/>
          <ac:grpSpMkLst>
            <pc:docMk/>
            <pc:sldMk cId="3357433546" sldId="257"/>
            <ac:grpSpMk id="9" creationId="{09FFAC6C-3DDA-51F5-77CE-354A681B305C}"/>
          </ac:grpSpMkLst>
        </pc:grpChg>
        <pc:grpChg chg="mod">
          <ac:chgData name="A to Z of Project Management" userId="c870d828-4377-4ca6-b55c-8e28ddb34a75" providerId="ADAL" clId="{A2027D1D-10BC-4152-9889-6FE0DD314C51}" dt="2026-04-18T02:59:01.965" v="31" actId="478"/>
          <ac:grpSpMkLst>
            <pc:docMk/>
            <pc:sldMk cId="3357433546" sldId="257"/>
            <ac:grpSpMk id="146" creationId="{B1A4EB15-76E9-8414-4E90-07ED38DCFA45}"/>
          </ac:grpSpMkLst>
        </pc:grpChg>
        <pc:picChg chg="mod">
          <ac:chgData name="A to Z of Project Management" userId="c870d828-4377-4ca6-b55c-8e28ddb34a75" providerId="ADAL" clId="{A2027D1D-10BC-4152-9889-6FE0DD314C51}" dt="2026-04-18T02:59:01.965" v="31" actId="478"/>
          <ac:picMkLst>
            <pc:docMk/>
            <pc:sldMk cId="3357433546" sldId="257"/>
            <ac:picMk id="145" creationId="{00000000-0000-0000-0000-000000000000}"/>
          </ac:picMkLst>
        </pc:picChg>
        <pc:cxnChg chg="mod">
          <ac:chgData name="A to Z of Project Management" userId="c870d828-4377-4ca6-b55c-8e28ddb34a75" providerId="ADAL" clId="{A2027D1D-10BC-4152-9889-6FE0DD314C51}" dt="2026-04-18T02:59:01.965" v="31" actId="478"/>
          <ac:cxnSpMkLst>
            <pc:docMk/>
            <pc:sldMk cId="3357433546" sldId="257"/>
            <ac:cxnSpMk id="138" creationId="{00000000-0000-0000-0000-000000000000}"/>
          </ac:cxnSpMkLst>
        </pc:cxnChg>
        <pc:cxnChg chg="mod">
          <ac:chgData name="A to Z of Project Management" userId="c870d828-4377-4ca6-b55c-8e28ddb34a75" providerId="ADAL" clId="{A2027D1D-10BC-4152-9889-6FE0DD314C51}" dt="2026-04-18T02:59:01.965" v="31" actId="478"/>
          <ac:cxnSpMkLst>
            <pc:docMk/>
            <pc:sldMk cId="3357433546" sldId="257"/>
            <ac:cxnSpMk id="142" creationId="{00000000-0000-0000-0000-000000000000}"/>
          </ac:cxnSpMkLst>
        </pc:cxnChg>
      </pc:sldChg>
      <pc:sldChg chg="modSp mod">
        <pc:chgData name="A to Z of Project Management" userId="c870d828-4377-4ca6-b55c-8e28ddb34a75" providerId="ADAL" clId="{A2027D1D-10BC-4152-9889-6FE0DD314C51}" dt="2026-04-18T16:15:09.592" v="53" actId="113"/>
        <pc:sldMkLst>
          <pc:docMk/>
          <pc:sldMk cId="3707053851" sldId="296"/>
        </pc:sldMkLst>
        <pc:spChg chg="mod">
          <ac:chgData name="A to Z of Project Management" userId="c870d828-4377-4ca6-b55c-8e28ddb34a75" providerId="ADAL" clId="{A2027D1D-10BC-4152-9889-6FE0DD314C51}" dt="2026-04-18T16:15:09.592" v="53" actId="113"/>
          <ac:spMkLst>
            <pc:docMk/>
            <pc:sldMk cId="3707053851" sldId="296"/>
            <ac:spMk id="34" creationId="{A7200C38-3D78-0A63-3E29-4B8857F3AF05}"/>
          </ac:spMkLst>
        </pc:spChg>
        <pc:spChg chg="mod">
          <ac:chgData name="A to Z of Project Management" userId="c870d828-4377-4ca6-b55c-8e28ddb34a75" providerId="ADAL" clId="{A2027D1D-10BC-4152-9889-6FE0DD314C51}" dt="2026-04-18T16:14:52.161" v="52" actId="113"/>
          <ac:spMkLst>
            <pc:docMk/>
            <pc:sldMk cId="3707053851" sldId="296"/>
            <ac:spMk id="35" creationId="{59FCF705-9B45-C918-60DB-D00DA56E4119}"/>
          </ac:spMkLst>
        </pc:spChg>
      </pc:sldChg>
      <pc:sldChg chg="modSp mod">
        <pc:chgData name="A to Z of Project Management" userId="c870d828-4377-4ca6-b55c-8e28ddb34a75" providerId="ADAL" clId="{A2027D1D-10BC-4152-9889-6FE0DD314C51}" dt="2026-04-18T16:16:45.322" v="58" actId="113"/>
        <pc:sldMkLst>
          <pc:docMk/>
          <pc:sldMk cId="3986623601" sldId="297"/>
        </pc:sldMkLst>
        <pc:spChg chg="mod">
          <ac:chgData name="A to Z of Project Management" userId="c870d828-4377-4ca6-b55c-8e28ddb34a75" providerId="ADAL" clId="{A2027D1D-10BC-4152-9889-6FE0DD314C51}" dt="2026-04-18T16:16:45.322" v="58" actId="113"/>
          <ac:spMkLst>
            <pc:docMk/>
            <pc:sldMk cId="3986623601" sldId="297"/>
            <ac:spMk id="34" creationId="{8EC881D5-AF96-1174-F246-D8421B91E12B}"/>
          </ac:spMkLst>
        </pc:spChg>
        <pc:spChg chg="mod">
          <ac:chgData name="A to Z of Project Management" userId="c870d828-4377-4ca6-b55c-8e28ddb34a75" providerId="ADAL" clId="{A2027D1D-10BC-4152-9889-6FE0DD314C51}" dt="2026-04-18T16:16:28.021" v="56" actId="113"/>
          <ac:spMkLst>
            <pc:docMk/>
            <pc:sldMk cId="3986623601" sldId="297"/>
            <ac:spMk id="35" creationId="{04001831-5FD4-7FEA-79F9-5FF598B44173}"/>
          </ac:spMkLst>
        </pc:spChg>
      </pc:sldChg>
      <pc:sldChg chg="modSp mod">
        <pc:chgData name="A to Z of Project Management" userId="c870d828-4377-4ca6-b55c-8e28ddb34a75" providerId="ADAL" clId="{A2027D1D-10BC-4152-9889-6FE0DD314C51}" dt="2026-04-18T16:18:02.495" v="63" actId="113"/>
        <pc:sldMkLst>
          <pc:docMk/>
          <pc:sldMk cId="552574447" sldId="298"/>
        </pc:sldMkLst>
        <pc:spChg chg="mod">
          <ac:chgData name="A to Z of Project Management" userId="c870d828-4377-4ca6-b55c-8e28ddb34a75" providerId="ADAL" clId="{A2027D1D-10BC-4152-9889-6FE0DD314C51}" dt="2026-04-18T16:18:02.495" v="63" actId="113"/>
          <ac:spMkLst>
            <pc:docMk/>
            <pc:sldMk cId="552574447" sldId="298"/>
            <ac:spMk id="34" creationId="{0E891995-F8BC-3E7C-3480-FE97599075F0}"/>
          </ac:spMkLst>
        </pc:spChg>
        <pc:spChg chg="mod">
          <ac:chgData name="A to Z of Project Management" userId="c870d828-4377-4ca6-b55c-8e28ddb34a75" providerId="ADAL" clId="{A2027D1D-10BC-4152-9889-6FE0DD314C51}" dt="2026-04-18T16:17:46.399" v="61" actId="113"/>
          <ac:spMkLst>
            <pc:docMk/>
            <pc:sldMk cId="552574447" sldId="298"/>
            <ac:spMk id="35" creationId="{83BC2548-50C2-931C-8A2B-43AD9E77D43D}"/>
          </ac:spMkLst>
        </pc:spChg>
      </pc:sldChg>
      <pc:sldChg chg="modSp mod">
        <pc:chgData name="A to Z of Project Management" userId="c870d828-4377-4ca6-b55c-8e28ddb34a75" providerId="ADAL" clId="{A2027D1D-10BC-4152-9889-6FE0DD314C51}" dt="2026-04-18T16:19:04.740" v="66" actId="113"/>
        <pc:sldMkLst>
          <pc:docMk/>
          <pc:sldMk cId="1546189462" sldId="299"/>
        </pc:sldMkLst>
        <pc:spChg chg="mod">
          <ac:chgData name="A to Z of Project Management" userId="c870d828-4377-4ca6-b55c-8e28ddb34a75" providerId="ADAL" clId="{A2027D1D-10BC-4152-9889-6FE0DD314C51}" dt="2026-04-18T16:18:36.051" v="64" actId="113"/>
          <ac:spMkLst>
            <pc:docMk/>
            <pc:sldMk cId="1546189462" sldId="299"/>
            <ac:spMk id="34" creationId="{03BBD75D-0FDA-DDD3-FA91-3DEC34906C68}"/>
          </ac:spMkLst>
        </pc:spChg>
        <pc:spChg chg="mod">
          <ac:chgData name="A to Z of Project Management" userId="c870d828-4377-4ca6-b55c-8e28ddb34a75" providerId="ADAL" clId="{A2027D1D-10BC-4152-9889-6FE0DD314C51}" dt="2026-04-18T16:19:04.740" v="66" actId="113"/>
          <ac:spMkLst>
            <pc:docMk/>
            <pc:sldMk cId="1546189462" sldId="299"/>
            <ac:spMk id="35" creationId="{27598810-4D2E-0626-7E7E-B6267C5FEA66}"/>
          </ac:spMkLst>
        </pc:spChg>
      </pc:sldChg>
      <pc:sldChg chg="modSp mod">
        <pc:chgData name="A to Z of Project Management" userId="c870d828-4377-4ca6-b55c-8e28ddb34a75" providerId="ADAL" clId="{A2027D1D-10BC-4152-9889-6FE0DD314C51}" dt="2026-04-18T16:20:09.276" v="69" actId="113"/>
        <pc:sldMkLst>
          <pc:docMk/>
          <pc:sldMk cId="2115913781" sldId="300"/>
        </pc:sldMkLst>
        <pc:spChg chg="mod">
          <ac:chgData name="A to Z of Project Management" userId="c870d828-4377-4ca6-b55c-8e28ddb34a75" providerId="ADAL" clId="{A2027D1D-10BC-4152-9889-6FE0DD314C51}" dt="2026-04-18T16:20:09.276" v="69" actId="113"/>
          <ac:spMkLst>
            <pc:docMk/>
            <pc:sldMk cId="2115913781" sldId="300"/>
            <ac:spMk id="34" creationId="{4D3840AA-9094-7968-C440-DA4E1066B869}"/>
          </ac:spMkLst>
        </pc:spChg>
        <pc:spChg chg="mod">
          <ac:chgData name="A to Z of Project Management" userId="c870d828-4377-4ca6-b55c-8e28ddb34a75" providerId="ADAL" clId="{A2027D1D-10BC-4152-9889-6FE0DD314C51}" dt="2026-04-18T16:19:48.485" v="68" actId="113"/>
          <ac:spMkLst>
            <pc:docMk/>
            <pc:sldMk cId="2115913781" sldId="300"/>
            <ac:spMk id="35" creationId="{8F32EBB6-3314-92D1-3002-B4A45D91AAAC}"/>
          </ac:spMkLst>
        </pc:spChg>
      </pc:sldChg>
      <pc:sldChg chg="modSp mod">
        <pc:chgData name="A to Z of Project Management" userId="c870d828-4377-4ca6-b55c-8e28ddb34a75" providerId="ADAL" clId="{A2027D1D-10BC-4152-9889-6FE0DD314C51}" dt="2026-04-18T16:21:19.049" v="72" actId="113"/>
        <pc:sldMkLst>
          <pc:docMk/>
          <pc:sldMk cId="341943891" sldId="301"/>
        </pc:sldMkLst>
        <pc:spChg chg="mod">
          <ac:chgData name="A to Z of Project Management" userId="c870d828-4377-4ca6-b55c-8e28ddb34a75" providerId="ADAL" clId="{A2027D1D-10BC-4152-9889-6FE0DD314C51}" dt="2026-04-18T16:21:19.049" v="72" actId="113"/>
          <ac:spMkLst>
            <pc:docMk/>
            <pc:sldMk cId="341943891" sldId="301"/>
            <ac:spMk id="34" creationId="{AB346EC5-3D67-5881-37D3-CFCB408A0D8F}"/>
          </ac:spMkLst>
        </pc:spChg>
        <pc:spChg chg="mod">
          <ac:chgData name="A to Z of Project Management" userId="c870d828-4377-4ca6-b55c-8e28ddb34a75" providerId="ADAL" clId="{A2027D1D-10BC-4152-9889-6FE0DD314C51}" dt="2026-04-18T16:20:59.459" v="71" actId="113"/>
          <ac:spMkLst>
            <pc:docMk/>
            <pc:sldMk cId="341943891" sldId="301"/>
            <ac:spMk id="35" creationId="{5860B66E-86A8-5F0E-62E0-7FF85715475A}"/>
          </ac:spMkLst>
        </pc:spChg>
      </pc:sldChg>
      <pc:sldChg chg="modSp mod">
        <pc:chgData name="A to Z of Project Management" userId="c870d828-4377-4ca6-b55c-8e28ddb34a75" providerId="ADAL" clId="{A2027D1D-10BC-4152-9889-6FE0DD314C51}" dt="2026-04-18T16:22:12.550" v="75" actId="113"/>
        <pc:sldMkLst>
          <pc:docMk/>
          <pc:sldMk cId="676393273" sldId="302"/>
        </pc:sldMkLst>
        <pc:spChg chg="mod">
          <ac:chgData name="A to Z of Project Management" userId="c870d828-4377-4ca6-b55c-8e28ddb34a75" providerId="ADAL" clId="{A2027D1D-10BC-4152-9889-6FE0DD314C51}" dt="2026-04-18T16:22:12.550" v="75" actId="113"/>
          <ac:spMkLst>
            <pc:docMk/>
            <pc:sldMk cId="676393273" sldId="302"/>
            <ac:spMk id="34" creationId="{E46454AC-2BF6-2977-C12F-18376C7FDC93}"/>
          </ac:spMkLst>
        </pc:spChg>
        <pc:spChg chg="mod">
          <ac:chgData name="A to Z of Project Management" userId="c870d828-4377-4ca6-b55c-8e28ddb34a75" providerId="ADAL" clId="{A2027D1D-10BC-4152-9889-6FE0DD314C51}" dt="2026-04-18T16:21:57.121" v="74" actId="113"/>
          <ac:spMkLst>
            <pc:docMk/>
            <pc:sldMk cId="676393273" sldId="302"/>
            <ac:spMk id="35" creationId="{11CC8798-03A0-5A78-3DFF-440C184D68C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S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F78A5BB7-0456-41F4-8E9C-384EBCB4BAC0}" type="datetimeFigureOut">
              <a:rPr lang="ar-SA" smtClean="0"/>
              <a:t>15/03/1448</a:t>
            </a:fld>
            <a:endParaRPr lang="ar-S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S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S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73CA3D6F-C8AE-4716-A006-A443DB11D88C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504835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9875" cy="3724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17C946-E4CD-4FD3-87FC-9006ADD355EC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80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613E8C-832E-3E5B-8506-921A977CC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FAC8FD-C77A-340E-6C92-C23C1388BB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9875" cy="372427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E2CEA0-49E6-C92B-9771-AD48DEBF9B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FD50E5-B0D6-C464-C3F3-09A84C32FD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17C946-E4CD-4FD3-87FC-9006ADD355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9626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03B38-ACD8-24A2-C4F0-8132FFD9C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6DE622-6FB1-1CD6-71C8-3582D1563A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9875" cy="372427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211FFA-0E11-2B8B-6FA1-5F14474917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073E53-C4B8-6E61-6972-99A7CDDD5E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17C946-E4CD-4FD3-87FC-9006ADD355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22281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F056E9-B8AE-80C3-1D20-F5A128013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A911B9-92C8-E91E-EC60-E538D0177C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9875" cy="372427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D39115-F4CC-0975-BF03-A4EA6AEBCC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4DBAF9-AC97-0DA6-79BF-8766B5B712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17C946-E4CD-4FD3-87FC-9006ADD355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95902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ECB41E-7634-4FEA-7EFD-EED3CE5AF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1231A9-13FF-B952-AC00-87CB34DB7E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9875" cy="372427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3377AF-D7F6-53F1-F784-6340EA715E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51B7F7-145E-4E1F-82AA-C09421A2C0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17C946-E4CD-4FD3-87FC-9006ADD355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6299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1B9143-5B22-116F-8A23-336F203E6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CEF389-B3FA-DCF7-F5AF-FC8911546E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9875" cy="372427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58263E-86D7-0B7F-5B47-B5D29EFE6B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F65D66-F906-E369-C573-4BC7742ACF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17C946-E4CD-4FD3-87FC-9006ADD355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98365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1DEA5-398F-4547-E7D3-7C970821F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AF9851-EE76-597C-D6B4-40EDF9C368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9875" cy="372427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CAA00F-92C0-DD87-A8C3-F514B1D8AA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E3FE70-E8A6-2271-C177-29B75D6467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17C946-E4CD-4FD3-87FC-9006ADD355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90498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2191E8-84AB-0CAA-2820-87C15AA03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30674E-D086-DAA2-5EA6-13137FC02B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9875" cy="372427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607EEE-80DA-B63D-2E0D-144BC287E2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52E47-4FE4-CCCA-1165-A10B1C3ADF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17C946-E4CD-4FD3-87FC-9006ADD355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30105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FA7C0-E223-414E-9362-7C1691EDE094}" type="datetimeFigureOut">
              <a:rPr lang="ar-SA" smtClean="0"/>
              <a:t>15/03/1448</a:t>
            </a:fld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9AAFD-F644-4CA0-928F-85468159D780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868420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FA7C0-E223-414E-9362-7C1691EDE094}" type="datetimeFigureOut">
              <a:rPr lang="ar-SA" smtClean="0"/>
              <a:t>15/03/1448</a:t>
            </a:fld>
            <a:endParaRPr lang="ar-S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9AAFD-F644-4CA0-928F-85468159D780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723105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FA7C0-E223-414E-9362-7C1691EDE094}" type="datetimeFigureOut">
              <a:rPr lang="ar-SA" smtClean="0"/>
              <a:t>15/03/1448</a:t>
            </a:fld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9AAFD-F644-4CA0-928F-85468159D780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3064820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FA7C0-E223-414E-9362-7C1691EDE094}" type="datetimeFigureOut">
              <a:rPr lang="ar-SA" smtClean="0"/>
              <a:t>15/03/1448</a:t>
            </a:fld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9AAFD-F644-4CA0-928F-85468159D780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8946984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89662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0" y="1377387"/>
            <a:ext cx="12292314" cy="410322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7111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0" y="0"/>
            <a:ext cx="12292314" cy="6858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654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with Footer &amp;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1680723" y="-23450"/>
            <a:ext cx="344130" cy="4855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" name="Slide Number Placeholder 5"/>
          <p:cNvSpPr txBox="1">
            <a:spLocks/>
          </p:cNvSpPr>
          <p:nvPr userDrawn="1"/>
        </p:nvSpPr>
        <p:spPr>
          <a:xfrm>
            <a:off x="11631256" y="173194"/>
            <a:ext cx="431790" cy="19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7ECB15-F748-C140-A5C3-CF0090C943BA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 panose="020B0604020202020204"/>
                <a:ea typeface="Montserrat" charset="0"/>
                <a:cs typeface="Montserrat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 panose="020B0604020202020204"/>
              <a:ea typeface="Montserrat" charset="0"/>
              <a:cs typeface="Montserrat" charset="0"/>
            </a:endParaRPr>
          </a:p>
        </p:txBody>
      </p:sp>
      <p:sp>
        <p:nvSpPr>
          <p:cNvPr id="43" name="Text Placeholder 4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8440087" y="6490940"/>
            <a:ext cx="2998268" cy="203846"/>
          </a:xfrm>
        </p:spPr>
        <p:txBody>
          <a:bodyPr>
            <a:noAutofit/>
          </a:bodyPr>
          <a:lstStyle>
            <a:lvl1pPr marL="0" indent="0" algn="r">
              <a:buNone/>
              <a:defRPr sz="800" b="0" i="0">
                <a:solidFill>
                  <a:schemeClr val="tx2"/>
                </a:solidFill>
                <a:latin typeface="+mn-lt"/>
                <a:ea typeface="Montserrat Light" charset="0"/>
                <a:cs typeface="Montserrat Light" charset="0"/>
              </a:defRPr>
            </a:lvl1pPr>
            <a:lvl2pPr marL="4572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2pPr>
            <a:lvl3pPr marL="9144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3pPr>
            <a:lvl4pPr marL="13716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4pPr>
            <a:lvl5pPr marL="18288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5pPr>
          </a:lstStyle>
          <a:p>
            <a:pPr lvl="0"/>
            <a:r>
              <a:rPr lang="en-US" dirty="0"/>
              <a:t>Click to edit Master text styles for your custom footer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1808932" y="6477097"/>
            <a:ext cx="231532" cy="231532"/>
            <a:chOff x="11275488" y="5797834"/>
            <a:chExt cx="353804" cy="353804"/>
          </a:xfrm>
        </p:grpSpPr>
        <p:sp>
          <p:nvSpPr>
            <p:cNvPr id="3" name="Oval 2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" name="Chevron 32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4" name="Group 13"/>
          <p:cNvGrpSpPr/>
          <p:nvPr userDrawn="1"/>
        </p:nvGrpSpPr>
        <p:grpSpPr>
          <a:xfrm>
            <a:off x="11543208" y="6477097"/>
            <a:ext cx="231532" cy="231532"/>
            <a:chOff x="11275488" y="5797834"/>
            <a:chExt cx="353804" cy="353804"/>
          </a:xfrm>
        </p:grpSpPr>
        <p:sp>
          <p:nvSpPr>
            <p:cNvPr id="15" name="Oval 14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" name="Chevron 15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38200" y="493274"/>
            <a:ext cx="10515600" cy="499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/>
            </a:lvl1pPr>
          </a:lstStyle>
          <a:p>
            <a:r>
              <a:rPr lang="en-US" dirty="0"/>
              <a:t>Your Heading: Text Goes Here</a:t>
            </a:r>
          </a:p>
        </p:txBody>
      </p:sp>
    </p:spTree>
    <p:extLst>
      <p:ext uri="{BB962C8B-B14F-4D97-AF65-F5344CB8AC3E}">
        <p14:creationId xmlns:p14="http://schemas.microsoft.com/office/powerpoint/2010/main" val="5832921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1680723" y="-23450"/>
            <a:ext cx="344130" cy="4855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" name="Slide Number Placeholder 5"/>
          <p:cNvSpPr txBox="1">
            <a:spLocks/>
          </p:cNvSpPr>
          <p:nvPr userDrawn="1"/>
        </p:nvSpPr>
        <p:spPr>
          <a:xfrm>
            <a:off x="11631256" y="173194"/>
            <a:ext cx="431790" cy="19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7ECB15-F748-C140-A5C3-CF0090C943BA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 panose="020B0604020202020204"/>
                <a:ea typeface="Montserrat" charset="0"/>
                <a:cs typeface="Montserrat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 panose="020B0604020202020204"/>
              <a:ea typeface="Montserrat" charset="0"/>
              <a:cs typeface="Montserrat" charset="0"/>
            </a:endParaRPr>
          </a:p>
        </p:txBody>
      </p:sp>
      <p:sp>
        <p:nvSpPr>
          <p:cNvPr id="43" name="Text Placeholder 4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8440087" y="6490940"/>
            <a:ext cx="2998268" cy="203846"/>
          </a:xfrm>
        </p:spPr>
        <p:txBody>
          <a:bodyPr>
            <a:noAutofit/>
          </a:bodyPr>
          <a:lstStyle>
            <a:lvl1pPr marL="0" indent="0" algn="r">
              <a:buNone/>
              <a:defRPr sz="800" b="0" i="0">
                <a:solidFill>
                  <a:schemeClr val="tx2"/>
                </a:solidFill>
                <a:latin typeface="+mn-lt"/>
                <a:ea typeface="Montserrat Light" charset="0"/>
                <a:cs typeface="Montserrat Light" charset="0"/>
              </a:defRPr>
            </a:lvl1pPr>
            <a:lvl2pPr marL="4572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2pPr>
            <a:lvl3pPr marL="9144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3pPr>
            <a:lvl4pPr marL="13716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4pPr>
            <a:lvl5pPr marL="18288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5pPr>
          </a:lstStyle>
          <a:p>
            <a:pPr lvl="0"/>
            <a:r>
              <a:rPr lang="en-US" dirty="0"/>
              <a:t>Click to edit Master text styles for your custom footer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1808932" y="6477097"/>
            <a:ext cx="231532" cy="231532"/>
            <a:chOff x="11275488" y="5797834"/>
            <a:chExt cx="353804" cy="353804"/>
          </a:xfrm>
        </p:grpSpPr>
        <p:sp>
          <p:nvSpPr>
            <p:cNvPr id="3" name="Oval 2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" name="Chevron 32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4" name="Group 13"/>
          <p:cNvGrpSpPr/>
          <p:nvPr userDrawn="1"/>
        </p:nvGrpSpPr>
        <p:grpSpPr>
          <a:xfrm>
            <a:off x="11543208" y="6477097"/>
            <a:ext cx="231532" cy="231532"/>
            <a:chOff x="11275488" y="5797834"/>
            <a:chExt cx="353804" cy="353804"/>
          </a:xfrm>
        </p:grpSpPr>
        <p:sp>
          <p:nvSpPr>
            <p:cNvPr id="15" name="Oval 14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" name="Chevron 15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38200" y="493274"/>
            <a:ext cx="10515600" cy="499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/>
            </a:lvl1pPr>
          </a:lstStyle>
          <a:p>
            <a:r>
              <a:rPr lang="en-US" dirty="0"/>
              <a:t>Your Heading: Text Goes Here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-21705" y="-34724"/>
            <a:ext cx="7035963" cy="6892725"/>
          </a:xfrm>
          <a:custGeom>
            <a:avLst/>
            <a:gdLst>
              <a:gd name="connsiteX0" fmla="*/ 0 w 7037409"/>
              <a:gd name="connsiteY0" fmla="*/ 6858000 h 6858000"/>
              <a:gd name="connsiteX1" fmla="*/ 1714500 w 7037409"/>
              <a:gd name="connsiteY1" fmla="*/ 0 h 6858000"/>
              <a:gd name="connsiteX2" fmla="*/ 7037409 w 7037409"/>
              <a:gd name="connsiteY2" fmla="*/ 0 h 6858000"/>
              <a:gd name="connsiteX3" fmla="*/ 5322909 w 7037409"/>
              <a:gd name="connsiteY3" fmla="*/ 6858000 h 6858000"/>
              <a:gd name="connsiteX4" fmla="*/ 0 w 7037409"/>
              <a:gd name="connsiteY4" fmla="*/ 6858000 h 6858000"/>
              <a:gd name="connsiteX0" fmla="*/ 10128 w 7047537"/>
              <a:gd name="connsiteY0" fmla="*/ 6858000 h 6858000"/>
              <a:gd name="connsiteX1" fmla="*/ 0 w 7047537"/>
              <a:gd name="connsiteY1" fmla="*/ 0 h 6858000"/>
              <a:gd name="connsiteX2" fmla="*/ 7047537 w 7047537"/>
              <a:gd name="connsiteY2" fmla="*/ 0 h 6858000"/>
              <a:gd name="connsiteX3" fmla="*/ 5333037 w 7047537"/>
              <a:gd name="connsiteY3" fmla="*/ 6858000 h 6858000"/>
              <a:gd name="connsiteX4" fmla="*/ 10128 w 7047537"/>
              <a:gd name="connsiteY4" fmla="*/ 6858000 h 6858000"/>
              <a:gd name="connsiteX0" fmla="*/ 10128 w 7080814"/>
              <a:gd name="connsiteY0" fmla="*/ 6858000 h 6858000"/>
              <a:gd name="connsiteX1" fmla="*/ 0 w 7080814"/>
              <a:gd name="connsiteY1" fmla="*/ 0 h 6858000"/>
              <a:gd name="connsiteX2" fmla="*/ 7047537 w 7080814"/>
              <a:gd name="connsiteY2" fmla="*/ 0 h 6858000"/>
              <a:gd name="connsiteX3" fmla="*/ 7080814 w 7080814"/>
              <a:gd name="connsiteY3" fmla="*/ 6858000 h 6858000"/>
              <a:gd name="connsiteX4" fmla="*/ 10128 w 7080814"/>
              <a:gd name="connsiteY4" fmla="*/ 6858000 h 6858000"/>
              <a:gd name="connsiteX0" fmla="*/ 10128 w 7080814"/>
              <a:gd name="connsiteY0" fmla="*/ 6858000 h 6858000"/>
              <a:gd name="connsiteX1" fmla="*/ 0 w 7080814"/>
              <a:gd name="connsiteY1" fmla="*/ 0 h 6858000"/>
              <a:gd name="connsiteX2" fmla="*/ 3459385 w 7080814"/>
              <a:gd name="connsiteY2" fmla="*/ 11575 h 6858000"/>
              <a:gd name="connsiteX3" fmla="*/ 7080814 w 7080814"/>
              <a:gd name="connsiteY3" fmla="*/ 6858000 h 6858000"/>
              <a:gd name="connsiteX4" fmla="*/ 10128 w 7080814"/>
              <a:gd name="connsiteY4" fmla="*/ 6858000 h 6858000"/>
              <a:gd name="connsiteX0" fmla="*/ 10128 w 7069239"/>
              <a:gd name="connsiteY0" fmla="*/ 6858000 h 6858000"/>
              <a:gd name="connsiteX1" fmla="*/ 0 w 7069239"/>
              <a:gd name="connsiteY1" fmla="*/ 0 h 6858000"/>
              <a:gd name="connsiteX2" fmla="*/ 3459385 w 7069239"/>
              <a:gd name="connsiteY2" fmla="*/ 11575 h 6858000"/>
              <a:gd name="connsiteX3" fmla="*/ 7069239 w 7069239"/>
              <a:gd name="connsiteY3" fmla="*/ 6858000 h 6858000"/>
              <a:gd name="connsiteX4" fmla="*/ 10128 w 7069239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69239" h="6858000">
                <a:moveTo>
                  <a:pt x="10128" y="6858000"/>
                </a:moveTo>
                <a:lnTo>
                  <a:pt x="0" y="0"/>
                </a:lnTo>
                <a:lnTo>
                  <a:pt x="3459385" y="11575"/>
                </a:lnTo>
                <a:lnTo>
                  <a:pt x="7069239" y="6858000"/>
                </a:lnTo>
                <a:lnTo>
                  <a:pt x="10128" y="6858000"/>
                </a:lnTo>
                <a:close/>
              </a:path>
            </a:pathLst>
          </a:cu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3660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ny Profi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1680723" y="-23450"/>
            <a:ext cx="344130" cy="4855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" name="Slide Number Placeholder 5"/>
          <p:cNvSpPr txBox="1">
            <a:spLocks/>
          </p:cNvSpPr>
          <p:nvPr userDrawn="1"/>
        </p:nvSpPr>
        <p:spPr>
          <a:xfrm>
            <a:off x="11631256" y="173194"/>
            <a:ext cx="431790" cy="19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7ECB15-F748-C140-A5C3-CF0090C943BA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 panose="020B0604020202020204"/>
                <a:ea typeface="Montserrat" charset="0"/>
                <a:cs typeface="Montserrat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 panose="020B0604020202020204"/>
              <a:ea typeface="Montserrat" charset="0"/>
              <a:cs typeface="Montserrat" charset="0"/>
            </a:endParaRPr>
          </a:p>
        </p:txBody>
      </p:sp>
      <p:sp>
        <p:nvSpPr>
          <p:cNvPr id="43" name="Text Placeholder 4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8440087" y="6490940"/>
            <a:ext cx="2998268" cy="203846"/>
          </a:xfrm>
        </p:spPr>
        <p:txBody>
          <a:bodyPr>
            <a:noAutofit/>
          </a:bodyPr>
          <a:lstStyle>
            <a:lvl1pPr marL="0" indent="0" algn="r">
              <a:buNone/>
              <a:defRPr sz="800" b="0" i="0">
                <a:solidFill>
                  <a:schemeClr val="tx2"/>
                </a:solidFill>
                <a:latin typeface="+mn-lt"/>
                <a:ea typeface="Montserrat Light" charset="0"/>
                <a:cs typeface="Montserrat Light" charset="0"/>
              </a:defRPr>
            </a:lvl1pPr>
            <a:lvl2pPr marL="4572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2pPr>
            <a:lvl3pPr marL="9144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3pPr>
            <a:lvl4pPr marL="13716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4pPr>
            <a:lvl5pPr marL="18288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5pPr>
          </a:lstStyle>
          <a:p>
            <a:pPr lvl="0"/>
            <a:r>
              <a:rPr lang="en-US" dirty="0"/>
              <a:t>Click to edit Master text styles for your custom footer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1808932" y="6477097"/>
            <a:ext cx="231532" cy="231532"/>
            <a:chOff x="11275488" y="5797834"/>
            <a:chExt cx="353804" cy="353804"/>
          </a:xfrm>
        </p:grpSpPr>
        <p:sp>
          <p:nvSpPr>
            <p:cNvPr id="3" name="Oval 2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" name="Chevron 32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4" name="Group 13"/>
          <p:cNvGrpSpPr/>
          <p:nvPr userDrawn="1"/>
        </p:nvGrpSpPr>
        <p:grpSpPr>
          <a:xfrm>
            <a:off x="11543208" y="6477097"/>
            <a:ext cx="231532" cy="231532"/>
            <a:chOff x="11275488" y="5797834"/>
            <a:chExt cx="353804" cy="353804"/>
          </a:xfrm>
        </p:grpSpPr>
        <p:sp>
          <p:nvSpPr>
            <p:cNvPr id="15" name="Oval 14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" name="Chevron 15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38200" y="493274"/>
            <a:ext cx="10515600" cy="499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/>
            </a:lvl1pPr>
          </a:lstStyle>
          <a:p>
            <a:r>
              <a:rPr lang="en-US" dirty="0"/>
              <a:t>Your Heading: Text Goes Here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0" y="3391382"/>
            <a:ext cx="5220182" cy="3507129"/>
          </a:xfrm>
          <a:custGeom>
            <a:avLst/>
            <a:gdLst>
              <a:gd name="connsiteX0" fmla="*/ 0 w 4027990"/>
              <a:gd name="connsiteY0" fmla="*/ 3507129 h 3507129"/>
              <a:gd name="connsiteX1" fmla="*/ 0 w 4027990"/>
              <a:gd name="connsiteY1" fmla="*/ 0 h 3507129"/>
              <a:gd name="connsiteX2" fmla="*/ 4027990 w 4027990"/>
              <a:gd name="connsiteY2" fmla="*/ 0 h 3507129"/>
              <a:gd name="connsiteX3" fmla="*/ 4027990 w 4027990"/>
              <a:gd name="connsiteY3" fmla="*/ 3507129 h 3507129"/>
              <a:gd name="connsiteX4" fmla="*/ 0 w 4027990"/>
              <a:gd name="connsiteY4" fmla="*/ 3507129 h 3507129"/>
              <a:gd name="connsiteX0" fmla="*/ 0 w 5220182"/>
              <a:gd name="connsiteY0" fmla="*/ 3507129 h 3507129"/>
              <a:gd name="connsiteX1" fmla="*/ 0 w 5220182"/>
              <a:gd name="connsiteY1" fmla="*/ 0 h 3507129"/>
              <a:gd name="connsiteX2" fmla="*/ 4027990 w 5220182"/>
              <a:gd name="connsiteY2" fmla="*/ 0 h 3507129"/>
              <a:gd name="connsiteX3" fmla="*/ 5220182 w 5220182"/>
              <a:gd name="connsiteY3" fmla="*/ 3507129 h 3507129"/>
              <a:gd name="connsiteX4" fmla="*/ 0 w 5220182"/>
              <a:gd name="connsiteY4" fmla="*/ 3507129 h 3507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0182" h="3507129">
                <a:moveTo>
                  <a:pt x="0" y="3507129"/>
                </a:moveTo>
                <a:lnTo>
                  <a:pt x="0" y="0"/>
                </a:lnTo>
                <a:lnTo>
                  <a:pt x="4027990" y="0"/>
                </a:lnTo>
                <a:lnTo>
                  <a:pt x="5220182" y="3507129"/>
                </a:lnTo>
                <a:lnTo>
                  <a:pt x="0" y="3507129"/>
                </a:lnTo>
                <a:close/>
              </a:path>
            </a:pathLst>
          </a:cu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7149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ny Profi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1680723" y="-23450"/>
            <a:ext cx="344130" cy="4855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" name="Slide Number Placeholder 5"/>
          <p:cNvSpPr txBox="1">
            <a:spLocks/>
          </p:cNvSpPr>
          <p:nvPr userDrawn="1"/>
        </p:nvSpPr>
        <p:spPr>
          <a:xfrm>
            <a:off x="11631256" y="173194"/>
            <a:ext cx="431790" cy="19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7ECB15-F748-C140-A5C3-CF0090C943BA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 panose="020B0604020202020204"/>
                <a:ea typeface="Montserrat" charset="0"/>
                <a:cs typeface="Montserrat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 panose="020B0604020202020204"/>
              <a:ea typeface="Montserrat" charset="0"/>
              <a:cs typeface="Montserrat" charset="0"/>
            </a:endParaRPr>
          </a:p>
        </p:txBody>
      </p:sp>
      <p:sp>
        <p:nvSpPr>
          <p:cNvPr id="43" name="Text Placeholder 4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8440087" y="6490940"/>
            <a:ext cx="2998268" cy="203846"/>
          </a:xfrm>
        </p:spPr>
        <p:txBody>
          <a:bodyPr>
            <a:noAutofit/>
          </a:bodyPr>
          <a:lstStyle>
            <a:lvl1pPr marL="0" indent="0" algn="r">
              <a:buNone/>
              <a:defRPr sz="800" b="0" i="0">
                <a:solidFill>
                  <a:schemeClr val="tx2"/>
                </a:solidFill>
                <a:latin typeface="+mn-lt"/>
                <a:ea typeface="Montserrat Light" charset="0"/>
                <a:cs typeface="Montserrat Light" charset="0"/>
              </a:defRPr>
            </a:lvl1pPr>
            <a:lvl2pPr marL="4572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2pPr>
            <a:lvl3pPr marL="9144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3pPr>
            <a:lvl4pPr marL="13716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4pPr>
            <a:lvl5pPr marL="18288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5pPr>
          </a:lstStyle>
          <a:p>
            <a:pPr lvl="0"/>
            <a:r>
              <a:rPr lang="en-US" dirty="0"/>
              <a:t>Click to edit Master text styles for your custom footer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1808932" y="6477097"/>
            <a:ext cx="231532" cy="231532"/>
            <a:chOff x="11275488" y="5797834"/>
            <a:chExt cx="353804" cy="353804"/>
          </a:xfrm>
        </p:grpSpPr>
        <p:sp>
          <p:nvSpPr>
            <p:cNvPr id="3" name="Oval 2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" name="Chevron 32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4" name="Group 13"/>
          <p:cNvGrpSpPr/>
          <p:nvPr userDrawn="1"/>
        </p:nvGrpSpPr>
        <p:grpSpPr>
          <a:xfrm>
            <a:off x="11543208" y="6477097"/>
            <a:ext cx="231532" cy="231532"/>
            <a:chOff x="11275488" y="5797834"/>
            <a:chExt cx="353804" cy="353804"/>
          </a:xfrm>
        </p:grpSpPr>
        <p:sp>
          <p:nvSpPr>
            <p:cNvPr id="15" name="Oval 14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" name="Chevron 15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38200" y="493274"/>
            <a:ext cx="10515600" cy="499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/>
            </a:lvl1pPr>
          </a:lstStyle>
          <a:p>
            <a:r>
              <a:rPr lang="en-US" dirty="0"/>
              <a:t>Your Heading: Text Goes Here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-1" y="1545221"/>
            <a:ext cx="12408061" cy="207765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7295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FA7C0-E223-414E-9362-7C1691EDE094}" type="datetimeFigureOut">
              <a:rPr lang="ar-SA" smtClean="0"/>
              <a:t>15/03/1448</a:t>
            </a:fld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9AAFD-F644-4CA0-928F-85468159D780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0713329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ny Profi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1680723" y="-23450"/>
            <a:ext cx="344130" cy="4855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" name="Slide Number Placeholder 5"/>
          <p:cNvSpPr txBox="1">
            <a:spLocks/>
          </p:cNvSpPr>
          <p:nvPr userDrawn="1"/>
        </p:nvSpPr>
        <p:spPr>
          <a:xfrm>
            <a:off x="11631256" y="173194"/>
            <a:ext cx="431790" cy="19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7ECB15-F748-C140-A5C3-CF0090C943BA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 panose="020B0604020202020204"/>
                <a:ea typeface="Montserrat" charset="0"/>
                <a:cs typeface="Montserrat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 panose="020B0604020202020204"/>
              <a:ea typeface="Montserrat" charset="0"/>
              <a:cs typeface="Montserrat" charset="0"/>
            </a:endParaRPr>
          </a:p>
        </p:txBody>
      </p:sp>
      <p:sp>
        <p:nvSpPr>
          <p:cNvPr id="43" name="Text Placeholder 4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8440087" y="6490940"/>
            <a:ext cx="2998268" cy="203846"/>
          </a:xfrm>
        </p:spPr>
        <p:txBody>
          <a:bodyPr>
            <a:noAutofit/>
          </a:bodyPr>
          <a:lstStyle>
            <a:lvl1pPr marL="0" indent="0" algn="r">
              <a:buNone/>
              <a:defRPr sz="800" b="0" i="0">
                <a:solidFill>
                  <a:schemeClr val="tx2"/>
                </a:solidFill>
                <a:latin typeface="+mn-lt"/>
                <a:ea typeface="Montserrat Light" charset="0"/>
                <a:cs typeface="Montserrat Light" charset="0"/>
              </a:defRPr>
            </a:lvl1pPr>
            <a:lvl2pPr marL="4572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2pPr>
            <a:lvl3pPr marL="9144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3pPr>
            <a:lvl4pPr marL="13716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4pPr>
            <a:lvl5pPr marL="18288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5pPr>
          </a:lstStyle>
          <a:p>
            <a:pPr lvl="0"/>
            <a:r>
              <a:rPr lang="en-US" dirty="0"/>
              <a:t>Click to edit Master text styles for your custom footer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1808932" y="6477097"/>
            <a:ext cx="231532" cy="231532"/>
            <a:chOff x="11275488" y="5797834"/>
            <a:chExt cx="353804" cy="353804"/>
          </a:xfrm>
        </p:grpSpPr>
        <p:sp>
          <p:nvSpPr>
            <p:cNvPr id="3" name="Oval 2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" name="Chevron 32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4" name="Group 13"/>
          <p:cNvGrpSpPr/>
          <p:nvPr userDrawn="1"/>
        </p:nvGrpSpPr>
        <p:grpSpPr>
          <a:xfrm>
            <a:off x="11543208" y="6477097"/>
            <a:ext cx="231532" cy="231532"/>
            <a:chOff x="11275488" y="5797834"/>
            <a:chExt cx="353804" cy="353804"/>
          </a:xfrm>
        </p:grpSpPr>
        <p:sp>
          <p:nvSpPr>
            <p:cNvPr id="15" name="Oval 14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" name="Chevron 15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38200" y="493274"/>
            <a:ext cx="10515600" cy="499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/>
            </a:lvl1pPr>
          </a:lstStyle>
          <a:p>
            <a:r>
              <a:rPr lang="en-US" dirty="0"/>
              <a:t>Your Heading: Text Goes Here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-16354" y="3443469"/>
            <a:ext cx="2972660" cy="207765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3062517" y="3443469"/>
            <a:ext cx="2972660" cy="207765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141388" y="3443469"/>
            <a:ext cx="2972660" cy="207765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9220259" y="3443469"/>
            <a:ext cx="2972660" cy="207765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8029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1680723" y="-23450"/>
            <a:ext cx="344130" cy="4855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" name="Slide Number Placeholder 5"/>
          <p:cNvSpPr txBox="1">
            <a:spLocks/>
          </p:cNvSpPr>
          <p:nvPr userDrawn="1"/>
        </p:nvSpPr>
        <p:spPr>
          <a:xfrm>
            <a:off x="11631256" y="173194"/>
            <a:ext cx="431790" cy="19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7ECB15-F748-C140-A5C3-CF0090C943BA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 panose="020B0604020202020204"/>
                <a:ea typeface="Montserrat" charset="0"/>
                <a:cs typeface="Montserrat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 panose="020B0604020202020204"/>
              <a:ea typeface="Montserrat" charset="0"/>
              <a:cs typeface="Montserrat" charset="0"/>
            </a:endParaRPr>
          </a:p>
        </p:txBody>
      </p:sp>
      <p:sp>
        <p:nvSpPr>
          <p:cNvPr id="43" name="Text Placeholder 4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8440087" y="6490940"/>
            <a:ext cx="2998268" cy="203846"/>
          </a:xfrm>
        </p:spPr>
        <p:txBody>
          <a:bodyPr>
            <a:noAutofit/>
          </a:bodyPr>
          <a:lstStyle>
            <a:lvl1pPr marL="0" indent="0" algn="r">
              <a:buNone/>
              <a:defRPr sz="800" b="0" i="0">
                <a:solidFill>
                  <a:schemeClr val="tx2"/>
                </a:solidFill>
                <a:latin typeface="+mn-lt"/>
                <a:ea typeface="Montserrat Light" charset="0"/>
                <a:cs typeface="Montserrat Light" charset="0"/>
              </a:defRPr>
            </a:lvl1pPr>
            <a:lvl2pPr marL="4572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2pPr>
            <a:lvl3pPr marL="9144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3pPr>
            <a:lvl4pPr marL="13716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4pPr>
            <a:lvl5pPr marL="18288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5pPr>
          </a:lstStyle>
          <a:p>
            <a:pPr lvl="0"/>
            <a:r>
              <a:rPr lang="en-US" dirty="0"/>
              <a:t>Click to edit Master text styles for your custom footer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1808932" y="6477097"/>
            <a:ext cx="231532" cy="231532"/>
            <a:chOff x="11275488" y="5797834"/>
            <a:chExt cx="353804" cy="353804"/>
          </a:xfrm>
        </p:grpSpPr>
        <p:sp>
          <p:nvSpPr>
            <p:cNvPr id="3" name="Oval 2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" name="Chevron 32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4" name="Group 13"/>
          <p:cNvGrpSpPr/>
          <p:nvPr userDrawn="1"/>
        </p:nvGrpSpPr>
        <p:grpSpPr>
          <a:xfrm>
            <a:off x="11543208" y="6477097"/>
            <a:ext cx="231532" cy="231532"/>
            <a:chOff x="11275488" y="5797834"/>
            <a:chExt cx="353804" cy="353804"/>
          </a:xfrm>
        </p:grpSpPr>
        <p:sp>
          <p:nvSpPr>
            <p:cNvPr id="15" name="Oval 14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" name="Chevron 15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38200" y="493274"/>
            <a:ext cx="10515600" cy="499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/>
            </a:lvl1pPr>
          </a:lstStyle>
          <a:p>
            <a:r>
              <a:rPr lang="en-US" dirty="0"/>
              <a:t>Your Heading: Text Goes Here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8125430" y="2766350"/>
            <a:ext cx="1365810" cy="1365810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2720053" y="3796497"/>
            <a:ext cx="1365810" cy="1365810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217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1680723" y="-23450"/>
            <a:ext cx="344130" cy="4855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" name="Slide Number Placeholder 5"/>
          <p:cNvSpPr txBox="1">
            <a:spLocks/>
          </p:cNvSpPr>
          <p:nvPr userDrawn="1"/>
        </p:nvSpPr>
        <p:spPr>
          <a:xfrm>
            <a:off x="11631256" y="173194"/>
            <a:ext cx="431790" cy="19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7ECB15-F748-C140-A5C3-CF0090C943BA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 panose="020B0604020202020204"/>
                <a:ea typeface="Montserrat" charset="0"/>
                <a:cs typeface="Montserrat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 panose="020B0604020202020204"/>
              <a:ea typeface="Montserrat" charset="0"/>
              <a:cs typeface="Montserrat" charset="0"/>
            </a:endParaRPr>
          </a:p>
        </p:txBody>
      </p:sp>
      <p:sp>
        <p:nvSpPr>
          <p:cNvPr id="43" name="Text Placeholder 4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8440087" y="6490940"/>
            <a:ext cx="2998268" cy="203846"/>
          </a:xfrm>
        </p:spPr>
        <p:txBody>
          <a:bodyPr>
            <a:noAutofit/>
          </a:bodyPr>
          <a:lstStyle>
            <a:lvl1pPr marL="0" indent="0" algn="r">
              <a:buNone/>
              <a:defRPr sz="800" b="0" i="0">
                <a:solidFill>
                  <a:schemeClr val="tx2"/>
                </a:solidFill>
                <a:latin typeface="+mn-lt"/>
                <a:ea typeface="Montserrat Light" charset="0"/>
                <a:cs typeface="Montserrat Light" charset="0"/>
              </a:defRPr>
            </a:lvl1pPr>
            <a:lvl2pPr marL="4572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2pPr>
            <a:lvl3pPr marL="9144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3pPr>
            <a:lvl4pPr marL="13716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4pPr>
            <a:lvl5pPr marL="18288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5pPr>
          </a:lstStyle>
          <a:p>
            <a:pPr lvl="0"/>
            <a:r>
              <a:rPr lang="en-US" dirty="0"/>
              <a:t>Click to edit Master text styles for your custom footer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1808932" y="6477097"/>
            <a:ext cx="231532" cy="231532"/>
            <a:chOff x="11275488" y="5797834"/>
            <a:chExt cx="353804" cy="353804"/>
          </a:xfrm>
        </p:grpSpPr>
        <p:sp>
          <p:nvSpPr>
            <p:cNvPr id="3" name="Oval 2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" name="Chevron 32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4" name="Group 13"/>
          <p:cNvGrpSpPr/>
          <p:nvPr userDrawn="1"/>
        </p:nvGrpSpPr>
        <p:grpSpPr>
          <a:xfrm>
            <a:off x="11543208" y="6477097"/>
            <a:ext cx="231532" cy="231532"/>
            <a:chOff x="11275488" y="5797834"/>
            <a:chExt cx="353804" cy="353804"/>
          </a:xfrm>
        </p:grpSpPr>
        <p:sp>
          <p:nvSpPr>
            <p:cNvPr id="15" name="Oval 14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" name="Chevron 15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8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7384650" y="625033"/>
            <a:ext cx="1365810" cy="1365810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3217765" y="3738624"/>
            <a:ext cx="1365810" cy="1365810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0300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1680723" y="-23450"/>
            <a:ext cx="344130" cy="4855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" name="Slide Number Placeholder 5"/>
          <p:cNvSpPr txBox="1">
            <a:spLocks/>
          </p:cNvSpPr>
          <p:nvPr userDrawn="1"/>
        </p:nvSpPr>
        <p:spPr>
          <a:xfrm>
            <a:off x="11631256" y="173194"/>
            <a:ext cx="431790" cy="19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7ECB15-F748-C140-A5C3-CF0090C943BA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 panose="020B0604020202020204"/>
                <a:ea typeface="Montserrat" charset="0"/>
                <a:cs typeface="Montserrat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 panose="020B0604020202020204"/>
              <a:ea typeface="Montserrat" charset="0"/>
              <a:cs typeface="Montserrat" charset="0"/>
            </a:endParaRPr>
          </a:p>
        </p:txBody>
      </p:sp>
      <p:sp>
        <p:nvSpPr>
          <p:cNvPr id="43" name="Text Placeholder 4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8440087" y="6490940"/>
            <a:ext cx="2998268" cy="203846"/>
          </a:xfrm>
        </p:spPr>
        <p:txBody>
          <a:bodyPr>
            <a:noAutofit/>
          </a:bodyPr>
          <a:lstStyle>
            <a:lvl1pPr marL="0" indent="0" algn="r">
              <a:buNone/>
              <a:defRPr sz="800" b="0" i="0">
                <a:solidFill>
                  <a:schemeClr val="tx2"/>
                </a:solidFill>
                <a:latin typeface="+mn-lt"/>
                <a:ea typeface="Montserrat Light" charset="0"/>
                <a:cs typeface="Montserrat Light" charset="0"/>
              </a:defRPr>
            </a:lvl1pPr>
            <a:lvl2pPr marL="4572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2pPr>
            <a:lvl3pPr marL="9144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3pPr>
            <a:lvl4pPr marL="13716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4pPr>
            <a:lvl5pPr marL="18288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5pPr>
          </a:lstStyle>
          <a:p>
            <a:pPr lvl="0"/>
            <a:r>
              <a:rPr lang="en-US" dirty="0"/>
              <a:t>Click to edit Master text styles for your custom footer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1808932" y="6477097"/>
            <a:ext cx="231532" cy="231532"/>
            <a:chOff x="11275488" y="5797834"/>
            <a:chExt cx="353804" cy="353804"/>
          </a:xfrm>
        </p:grpSpPr>
        <p:sp>
          <p:nvSpPr>
            <p:cNvPr id="3" name="Oval 2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" name="Chevron 32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4" name="Group 13"/>
          <p:cNvGrpSpPr/>
          <p:nvPr userDrawn="1"/>
        </p:nvGrpSpPr>
        <p:grpSpPr>
          <a:xfrm>
            <a:off x="11543208" y="6477097"/>
            <a:ext cx="231532" cy="231532"/>
            <a:chOff x="11275488" y="5797834"/>
            <a:chExt cx="353804" cy="353804"/>
          </a:xfrm>
        </p:grpSpPr>
        <p:sp>
          <p:nvSpPr>
            <p:cNvPr id="15" name="Oval 14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" name="Chevron 15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8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7430949" y="381965"/>
            <a:ext cx="1365810" cy="1365810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-16354" y="4091651"/>
            <a:ext cx="12343392" cy="2239701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4590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Servic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1680723" y="-23450"/>
            <a:ext cx="344130" cy="4855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" name="Slide Number Placeholder 5"/>
          <p:cNvSpPr txBox="1">
            <a:spLocks/>
          </p:cNvSpPr>
          <p:nvPr userDrawn="1"/>
        </p:nvSpPr>
        <p:spPr>
          <a:xfrm>
            <a:off x="11631256" y="173194"/>
            <a:ext cx="431790" cy="19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7ECB15-F748-C140-A5C3-CF0090C943BA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 panose="020B0604020202020204"/>
                <a:ea typeface="Montserrat" charset="0"/>
                <a:cs typeface="Montserrat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 panose="020B0604020202020204"/>
              <a:ea typeface="Montserrat" charset="0"/>
              <a:cs typeface="Montserrat" charset="0"/>
            </a:endParaRPr>
          </a:p>
        </p:txBody>
      </p:sp>
      <p:sp>
        <p:nvSpPr>
          <p:cNvPr id="43" name="Text Placeholder 4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8440087" y="6490940"/>
            <a:ext cx="2998268" cy="203846"/>
          </a:xfrm>
        </p:spPr>
        <p:txBody>
          <a:bodyPr>
            <a:noAutofit/>
          </a:bodyPr>
          <a:lstStyle>
            <a:lvl1pPr marL="0" indent="0" algn="r">
              <a:buNone/>
              <a:defRPr sz="800" b="0" i="0">
                <a:solidFill>
                  <a:schemeClr val="tx2"/>
                </a:solidFill>
                <a:latin typeface="+mn-lt"/>
                <a:ea typeface="Montserrat Light" charset="0"/>
                <a:cs typeface="Montserrat Light" charset="0"/>
              </a:defRPr>
            </a:lvl1pPr>
            <a:lvl2pPr marL="4572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2pPr>
            <a:lvl3pPr marL="9144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3pPr>
            <a:lvl4pPr marL="13716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4pPr>
            <a:lvl5pPr marL="18288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5pPr>
          </a:lstStyle>
          <a:p>
            <a:pPr lvl="0"/>
            <a:r>
              <a:rPr lang="en-US" dirty="0"/>
              <a:t>Click to edit Master text styles for your custom footer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1808932" y="6477097"/>
            <a:ext cx="231532" cy="231532"/>
            <a:chOff x="11275488" y="5797834"/>
            <a:chExt cx="353804" cy="353804"/>
          </a:xfrm>
        </p:grpSpPr>
        <p:sp>
          <p:nvSpPr>
            <p:cNvPr id="3" name="Oval 2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" name="Chevron 32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4" name="Group 13"/>
          <p:cNvGrpSpPr/>
          <p:nvPr userDrawn="1"/>
        </p:nvGrpSpPr>
        <p:grpSpPr>
          <a:xfrm>
            <a:off x="11543208" y="6477097"/>
            <a:ext cx="231532" cy="231532"/>
            <a:chOff x="11275488" y="5797834"/>
            <a:chExt cx="353804" cy="353804"/>
          </a:xfrm>
        </p:grpSpPr>
        <p:sp>
          <p:nvSpPr>
            <p:cNvPr id="15" name="Oval 14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" name="Chevron 15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3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-21705" y="-34724"/>
            <a:ext cx="7035963" cy="6892725"/>
          </a:xfrm>
          <a:custGeom>
            <a:avLst/>
            <a:gdLst>
              <a:gd name="connsiteX0" fmla="*/ 0 w 7037409"/>
              <a:gd name="connsiteY0" fmla="*/ 6858000 h 6858000"/>
              <a:gd name="connsiteX1" fmla="*/ 1714500 w 7037409"/>
              <a:gd name="connsiteY1" fmla="*/ 0 h 6858000"/>
              <a:gd name="connsiteX2" fmla="*/ 7037409 w 7037409"/>
              <a:gd name="connsiteY2" fmla="*/ 0 h 6858000"/>
              <a:gd name="connsiteX3" fmla="*/ 5322909 w 7037409"/>
              <a:gd name="connsiteY3" fmla="*/ 6858000 h 6858000"/>
              <a:gd name="connsiteX4" fmla="*/ 0 w 7037409"/>
              <a:gd name="connsiteY4" fmla="*/ 6858000 h 6858000"/>
              <a:gd name="connsiteX0" fmla="*/ 10128 w 7047537"/>
              <a:gd name="connsiteY0" fmla="*/ 6858000 h 6858000"/>
              <a:gd name="connsiteX1" fmla="*/ 0 w 7047537"/>
              <a:gd name="connsiteY1" fmla="*/ 0 h 6858000"/>
              <a:gd name="connsiteX2" fmla="*/ 7047537 w 7047537"/>
              <a:gd name="connsiteY2" fmla="*/ 0 h 6858000"/>
              <a:gd name="connsiteX3" fmla="*/ 5333037 w 7047537"/>
              <a:gd name="connsiteY3" fmla="*/ 6858000 h 6858000"/>
              <a:gd name="connsiteX4" fmla="*/ 10128 w 7047537"/>
              <a:gd name="connsiteY4" fmla="*/ 6858000 h 6858000"/>
              <a:gd name="connsiteX0" fmla="*/ 10128 w 7080814"/>
              <a:gd name="connsiteY0" fmla="*/ 6858000 h 6858000"/>
              <a:gd name="connsiteX1" fmla="*/ 0 w 7080814"/>
              <a:gd name="connsiteY1" fmla="*/ 0 h 6858000"/>
              <a:gd name="connsiteX2" fmla="*/ 7047537 w 7080814"/>
              <a:gd name="connsiteY2" fmla="*/ 0 h 6858000"/>
              <a:gd name="connsiteX3" fmla="*/ 7080814 w 7080814"/>
              <a:gd name="connsiteY3" fmla="*/ 6858000 h 6858000"/>
              <a:gd name="connsiteX4" fmla="*/ 10128 w 7080814"/>
              <a:gd name="connsiteY4" fmla="*/ 6858000 h 6858000"/>
              <a:gd name="connsiteX0" fmla="*/ 10128 w 7080814"/>
              <a:gd name="connsiteY0" fmla="*/ 6858000 h 6858000"/>
              <a:gd name="connsiteX1" fmla="*/ 0 w 7080814"/>
              <a:gd name="connsiteY1" fmla="*/ 0 h 6858000"/>
              <a:gd name="connsiteX2" fmla="*/ 3459385 w 7080814"/>
              <a:gd name="connsiteY2" fmla="*/ 11575 h 6858000"/>
              <a:gd name="connsiteX3" fmla="*/ 7080814 w 7080814"/>
              <a:gd name="connsiteY3" fmla="*/ 6858000 h 6858000"/>
              <a:gd name="connsiteX4" fmla="*/ 10128 w 7080814"/>
              <a:gd name="connsiteY4" fmla="*/ 6858000 h 6858000"/>
              <a:gd name="connsiteX0" fmla="*/ 10128 w 7069239"/>
              <a:gd name="connsiteY0" fmla="*/ 6858000 h 6858000"/>
              <a:gd name="connsiteX1" fmla="*/ 0 w 7069239"/>
              <a:gd name="connsiteY1" fmla="*/ 0 h 6858000"/>
              <a:gd name="connsiteX2" fmla="*/ 3459385 w 7069239"/>
              <a:gd name="connsiteY2" fmla="*/ 11575 h 6858000"/>
              <a:gd name="connsiteX3" fmla="*/ 7069239 w 7069239"/>
              <a:gd name="connsiteY3" fmla="*/ 6858000 h 6858000"/>
              <a:gd name="connsiteX4" fmla="*/ 10128 w 7069239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69239" h="6858000">
                <a:moveTo>
                  <a:pt x="10128" y="6858000"/>
                </a:moveTo>
                <a:lnTo>
                  <a:pt x="0" y="0"/>
                </a:lnTo>
                <a:lnTo>
                  <a:pt x="3459385" y="11575"/>
                </a:lnTo>
                <a:lnTo>
                  <a:pt x="7069239" y="6858000"/>
                </a:lnTo>
                <a:lnTo>
                  <a:pt x="10128" y="6858000"/>
                </a:lnTo>
                <a:close/>
              </a:path>
            </a:pathLst>
          </a:cu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1368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siness 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381760" y="1843914"/>
            <a:ext cx="1747520" cy="1747520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3952240" y="2991544"/>
            <a:ext cx="1747520" cy="1747520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6359862" y="4474904"/>
            <a:ext cx="1747520" cy="1747520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11680723" y="-23450"/>
            <a:ext cx="344130" cy="4855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11631256" y="173194"/>
            <a:ext cx="431790" cy="19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7ECB15-F748-C140-A5C3-CF0090C943BA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 panose="020B0604020202020204"/>
                <a:ea typeface="Montserrat" charset="0"/>
                <a:cs typeface="Montserrat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 panose="020B0604020202020204"/>
              <a:ea typeface="Montserrat" charset="0"/>
              <a:cs typeface="Montserrat" charset="0"/>
            </a:endParaRPr>
          </a:p>
        </p:txBody>
      </p:sp>
      <p:sp>
        <p:nvSpPr>
          <p:cNvPr id="20" name="Text Placeholder 42"/>
          <p:cNvSpPr>
            <a:spLocks noGrp="1"/>
          </p:cNvSpPr>
          <p:nvPr>
            <p:ph type="body" sz="quarter" idx="10" hasCustomPrompt="1"/>
          </p:nvPr>
        </p:nvSpPr>
        <p:spPr>
          <a:xfrm>
            <a:off x="8440087" y="6490940"/>
            <a:ext cx="2998268" cy="203846"/>
          </a:xfrm>
        </p:spPr>
        <p:txBody>
          <a:bodyPr>
            <a:noAutofit/>
          </a:bodyPr>
          <a:lstStyle>
            <a:lvl1pPr marL="0" indent="0" algn="r">
              <a:buNone/>
              <a:defRPr sz="800" b="0" i="0">
                <a:solidFill>
                  <a:schemeClr val="tx2"/>
                </a:solidFill>
                <a:latin typeface="+mn-lt"/>
                <a:ea typeface="Montserrat Light" charset="0"/>
                <a:cs typeface="Montserrat Light" charset="0"/>
              </a:defRPr>
            </a:lvl1pPr>
            <a:lvl2pPr marL="4572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2pPr>
            <a:lvl3pPr marL="9144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3pPr>
            <a:lvl4pPr marL="13716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4pPr>
            <a:lvl5pPr marL="18288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5pPr>
          </a:lstStyle>
          <a:p>
            <a:pPr lvl="0"/>
            <a:r>
              <a:rPr lang="en-US" dirty="0"/>
              <a:t>Click to edit Master text styles for your custom footer</a:t>
            </a:r>
          </a:p>
        </p:txBody>
      </p:sp>
      <p:grpSp>
        <p:nvGrpSpPr>
          <p:cNvPr id="21" name="Group 20"/>
          <p:cNvGrpSpPr/>
          <p:nvPr userDrawn="1"/>
        </p:nvGrpSpPr>
        <p:grpSpPr>
          <a:xfrm>
            <a:off x="11808932" y="6477097"/>
            <a:ext cx="231532" cy="231532"/>
            <a:chOff x="11275488" y="5797834"/>
            <a:chExt cx="353804" cy="353804"/>
          </a:xfrm>
        </p:grpSpPr>
        <p:sp>
          <p:nvSpPr>
            <p:cNvPr id="22" name="Oval 21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" name="Chevron 22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4" name="Group 23"/>
          <p:cNvGrpSpPr/>
          <p:nvPr userDrawn="1"/>
        </p:nvGrpSpPr>
        <p:grpSpPr>
          <a:xfrm>
            <a:off x="11543208" y="6477097"/>
            <a:ext cx="231532" cy="231532"/>
            <a:chOff x="11275488" y="5797834"/>
            <a:chExt cx="353804" cy="353804"/>
          </a:xfrm>
        </p:grpSpPr>
        <p:sp>
          <p:nvSpPr>
            <p:cNvPr id="25" name="Oval 24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" name="Chevron 25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38200" y="493274"/>
            <a:ext cx="10515600" cy="499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/>
            </a:lvl1pPr>
          </a:lstStyle>
          <a:p>
            <a:r>
              <a:rPr lang="en-US" dirty="0"/>
              <a:t>Your Heading: Text Goes Here</a:t>
            </a:r>
          </a:p>
        </p:txBody>
      </p:sp>
    </p:spTree>
    <p:extLst>
      <p:ext uri="{BB962C8B-B14F-4D97-AF65-F5344CB8AC3E}">
        <p14:creationId xmlns:p14="http://schemas.microsoft.com/office/powerpoint/2010/main" val="2845027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siness Pla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-1" y="3200400"/>
            <a:ext cx="12408061" cy="36576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-1" y="128915"/>
            <a:ext cx="3962401" cy="672908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11680723" y="-23450"/>
            <a:ext cx="344130" cy="4855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Slide Number Placeholder 5"/>
          <p:cNvSpPr txBox="1">
            <a:spLocks/>
          </p:cNvSpPr>
          <p:nvPr userDrawn="1"/>
        </p:nvSpPr>
        <p:spPr>
          <a:xfrm>
            <a:off x="11631256" y="173194"/>
            <a:ext cx="431790" cy="19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7ECB15-F748-C140-A5C3-CF0090C943BA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 panose="020B0604020202020204"/>
                <a:ea typeface="Montserrat" charset="0"/>
                <a:cs typeface="Montserrat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 panose="020B0604020202020204"/>
              <a:ea typeface="Montserrat" charset="0"/>
              <a:cs typeface="Montserrat" charset="0"/>
            </a:endParaRPr>
          </a:p>
        </p:txBody>
      </p:sp>
      <p:sp>
        <p:nvSpPr>
          <p:cNvPr id="18" name="Text Placeholder 42"/>
          <p:cNvSpPr>
            <a:spLocks noGrp="1"/>
          </p:cNvSpPr>
          <p:nvPr>
            <p:ph type="body" sz="quarter" idx="10" hasCustomPrompt="1"/>
          </p:nvPr>
        </p:nvSpPr>
        <p:spPr>
          <a:xfrm>
            <a:off x="8440087" y="6490940"/>
            <a:ext cx="2998268" cy="203846"/>
          </a:xfrm>
        </p:spPr>
        <p:txBody>
          <a:bodyPr>
            <a:noAutofit/>
          </a:bodyPr>
          <a:lstStyle>
            <a:lvl1pPr marL="0" indent="0" algn="r">
              <a:buNone/>
              <a:defRPr sz="800" b="0" i="0">
                <a:solidFill>
                  <a:schemeClr val="tx2"/>
                </a:solidFill>
                <a:latin typeface="+mn-lt"/>
                <a:ea typeface="Montserrat Light" charset="0"/>
                <a:cs typeface="Montserrat Light" charset="0"/>
              </a:defRPr>
            </a:lvl1pPr>
            <a:lvl2pPr marL="4572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2pPr>
            <a:lvl3pPr marL="9144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3pPr>
            <a:lvl4pPr marL="13716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4pPr>
            <a:lvl5pPr marL="18288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5pPr>
          </a:lstStyle>
          <a:p>
            <a:pPr lvl="0"/>
            <a:r>
              <a:rPr lang="en-US" dirty="0"/>
              <a:t>Click to edit Master text styles for your custom footer</a:t>
            </a: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11808932" y="6477097"/>
            <a:ext cx="231532" cy="231532"/>
            <a:chOff x="11275488" y="5797834"/>
            <a:chExt cx="353804" cy="353804"/>
          </a:xfrm>
        </p:grpSpPr>
        <p:sp>
          <p:nvSpPr>
            <p:cNvPr id="20" name="Oval 19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" name="Chevron 20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2" name="Group 21"/>
          <p:cNvGrpSpPr/>
          <p:nvPr userDrawn="1"/>
        </p:nvGrpSpPr>
        <p:grpSpPr>
          <a:xfrm>
            <a:off x="11543208" y="6477097"/>
            <a:ext cx="231532" cy="231532"/>
            <a:chOff x="11275488" y="5797834"/>
            <a:chExt cx="353804" cy="353804"/>
          </a:xfrm>
        </p:grpSpPr>
        <p:sp>
          <p:nvSpPr>
            <p:cNvPr id="23" name="Oval 22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" name="Chevron 23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3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38200" y="493274"/>
            <a:ext cx="10515600" cy="499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/>
            </a:lvl1pPr>
          </a:lstStyle>
          <a:p>
            <a:r>
              <a:rPr lang="en-US" dirty="0"/>
              <a:t>Your Heading: Text Goes Here</a:t>
            </a:r>
          </a:p>
        </p:txBody>
      </p:sp>
    </p:spTree>
    <p:extLst>
      <p:ext uri="{BB962C8B-B14F-4D97-AF65-F5344CB8AC3E}">
        <p14:creationId xmlns:p14="http://schemas.microsoft.com/office/powerpoint/2010/main" val="30899620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0" y="1817225"/>
            <a:ext cx="12292314" cy="36633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3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38200" y="493274"/>
            <a:ext cx="10515600" cy="499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/>
            </a:lvl1pPr>
          </a:lstStyle>
          <a:p>
            <a:r>
              <a:rPr lang="en-US" dirty="0"/>
              <a:t>Your Heading: Text Goes Here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11680723" y="-23450"/>
            <a:ext cx="344130" cy="4855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11631256" y="173194"/>
            <a:ext cx="431790" cy="19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7ECB15-F748-C140-A5C3-CF0090C943BA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 panose="020B0604020202020204"/>
                <a:ea typeface="Montserrat" charset="0"/>
                <a:cs typeface="Montserrat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 panose="020B0604020202020204"/>
              <a:ea typeface="Montserrat" charset="0"/>
              <a:cs typeface="Montserrat" charset="0"/>
            </a:endParaRPr>
          </a:p>
        </p:txBody>
      </p:sp>
      <p:sp>
        <p:nvSpPr>
          <p:cNvPr id="6" name="Text Placeholder 42"/>
          <p:cNvSpPr>
            <a:spLocks noGrp="1"/>
          </p:cNvSpPr>
          <p:nvPr>
            <p:ph type="body" sz="quarter" idx="10" hasCustomPrompt="1"/>
          </p:nvPr>
        </p:nvSpPr>
        <p:spPr>
          <a:xfrm>
            <a:off x="8440087" y="6490940"/>
            <a:ext cx="2998268" cy="203846"/>
          </a:xfrm>
        </p:spPr>
        <p:txBody>
          <a:bodyPr>
            <a:noAutofit/>
          </a:bodyPr>
          <a:lstStyle>
            <a:lvl1pPr marL="0" indent="0" algn="r">
              <a:buNone/>
              <a:defRPr sz="800" b="0" i="0">
                <a:solidFill>
                  <a:schemeClr val="tx2"/>
                </a:solidFill>
                <a:latin typeface="+mn-lt"/>
                <a:ea typeface="Montserrat Light" charset="0"/>
                <a:cs typeface="Montserrat Light" charset="0"/>
              </a:defRPr>
            </a:lvl1pPr>
            <a:lvl2pPr marL="4572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2pPr>
            <a:lvl3pPr marL="9144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3pPr>
            <a:lvl4pPr marL="13716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4pPr>
            <a:lvl5pPr marL="18288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5pPr>
          </a:lstStyle>
          <a:p>
            <a:pPr lvl="0"/>
            <a:r>
              <a:rPr lang="en-US" dirty="0"/>
              <a:t>Click to edit Master text styles for your custom footer</a:t>
            </a:r>
          </a:p>
        </p:txBody>
      </p:sp>
      <p:grpSp>
        <p:nvGrpSpPr>
          <p:cNvPr id="7" name="Group 6"/>
          <p:cNvGrpSpPr/>
          <p:nvPr userDrawn="1"/>
        </p:nvGrpSpPr>
        <p:grpSpPr>
          <a:xfrm>
            <a:off x="11808932" y="6477097"/>
            <a:ext cx="231532" cy="231532"/>
            <a:chOff x="11275488" y="5797834"/>
            <a:chExt cx="353804" cy="353804"/>
          </a:xfrm>
        </p:grpSpPr>
        <p:sp>
          <p:nvSpPr>
            <p:cNvPr id="8" name="Oval 7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" name="Chevron 8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0" name="Group 9"/>
          <p:cNvGrpSpPr/>
          <p:nvPr userDrawn="1"/>
        </p:nvGrpSpPr>
        <p:grpSpPr>
          <a:xfrm>
            <a:off x="11543208" y="6477097"/>
            <a:ext cx="231532" cy="231532"/>
            <a:chOff x="11275488" y="5797834"/>
            <a:chExt cx="353804" cy="353804"/>
          </a:xfrm>
        </p:grpSpPr>
        <p:sp>
          <p:nvSpPr>
            <p:cNvPr id="11" name="Oval 10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" name="Chevron 12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32352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siness Pla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965201" y="2165852"/>
            <a:ext cx="2092960" cy="267885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11680723" y="-23450"/>
            <a:ext cx="344130" cy="4855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11631256" y="173194"/>
            <a:ext cx="431790" cy="19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7ECB15-F748-C140-A5C3-CF0090C943BA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 panose="020B0604020202020204"/>
                <a:ea typeface="Montserrat" charset="0"/>
                <a:cs typeface="Montserrat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 panose="020B0604020202020204"/>
              <a:ea typeface="Montserrat" charset="0"/>
              <a:cs typeface="Montserrat" charset="0"/>
            </a:endParaRPr>
          </a:p>
        </p:txBody>
      </p:sp>
      <p:sp>
        <p:nvSpPr>
          <p:cNvPr id="15" name="Text Placeholder 42"/>
          <p:cNvSpPr>
            <a:spLocks noGrp="1"/>
          </p:cNvSpPr>
          <p:nvPr>
            <p:ph type="body" sz="quarter" idx="10" hasCustomPrompt="1"/>
          </p:nvPr>
        </p:nvSpPr>
        <p:spPr>
          <a:xfrm>
            <a:off x="8440087" y="6490940"/>
            <a:ext cx="2998268" cy="203846"/>
          </a:xfrm>
        </p:spPr>
        <p:txBody>
          <a:bodyPr>
            <a:noAutofit/>
          </a:bodyPr>
          <a:lstStyle>
            <a:lvl1pPr marL="0" indent="0" algn="r">
              <a:buNone/>
              <a:defRPr sz="800" b="0" i="0">
                <a:solidFill>
                  <a:schemeClr val="tx2"/>
                </a:solidFill>
                <a:latin typeface="+mn-lt"/>
                <a:ea typeface="Montserrat Light" charset="0"/>
                <a:cs typeface="Montserrat Light" charset="0"/>
              </a:defRPr>
            </a:lvl1pPr>
            <a:lvl2pPr marL="4572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2pPr>
            <a:lvl3pPr marL="9144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3pPr>
            <a:lvl4pPr marL="13716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4pPr>
            <a:lvl5pPr marL="18288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5pPr>
          </a:lstStyle>
          <a:p>
            <a:pPr lvl="0"/>
            <a:r>
              <a:rPr lang="en-US" dirty="0"/>
              <a:t>Click to edit Master text styles for your custom footer</a:t>
            </a: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11808932" y="6477097"/>
            <a:ext cx="231532" cy="231532"/>
            <a:chOff x="11275488" y="5797834"/>
            <a:chExt cx="353804" cy="353804"/>
          </a:xfrm>
        </p:grpSpPr>
        <p:sp>
          <p:nvSpPr>
            <p:cNvPr id="18" name="Oval 17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" name="Chevron 18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0" name="Group 19"/>
          <p:cNvGrpSpPr/>
          <p:nvPr userDrawn="1"/>
        </p:nvGrpSpPr>
        <p:grpSpPr>
          <a:xfrm>
            <a:off x="11543208" y="6477097"/>
            <a:ext cx="231532" cy="231532"/>
            <a:chOff x="11275488" y="5797834"/>
            <a:chExt cx="353804" cy="353804"/>
          </a:xfrm>
        </p:grpSpPr>
        <p:sp>
          <p:nvSpPr>
            <p:cNvPr id="21" name="Oval 20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" name="Chevron 21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3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38200" y="493274"/>
            <a:ext cx="10515600" cy="499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/>
            </a:lvl1pPr>
          </a:lstStyle>
          <a:p>
            <a:r>
              <a:rPr lang="en-US" dirty="0"/>
              <a:t>Your Heading: Text Goes Here</a:t>
            </a:r>
          </a:p>
        </p:txBody>
      </p:sp>
    </p:spTree>
    <p:extLst>
      <p:ext uri="{BB962C8B-B14F-4D97-AF65-F5344CB8AC3E}">
        <p14:creationId xmlns:p14="http://schemas.microsoft.com/office/powerpoint/2010/main" val="40469576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er Profi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-121920" y="2103120"/>
            <a:ext cx="6217920" cy="27736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11680723" y="-23450"/>
            <a:ext cx="344130" cy="4855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11631256" y="173194"/>
            <a:ext cx="431790" cy="19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7ECB15-F748-C140-A5C3-CF0090C943BA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 panose="020B0604020202020204"/>
                <a:ea typeface="Montserrat" charset="0"/>
                <a:cs typeface="Montserrat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 panose="020B0604020202020204"/>
              <a:ea typeface="Montserrat" charset="0"/>
              <a:cs typeface="Montserrat" charset="0"/>
            </a:endParaRPr>
          </a:p>
        </p:txBody>
      </p:sp>
      <p:sp>
        <p:nvSpPr>
          <p:cNvPr id="15" name="Text Placeholder 42"/>
          <p:cNvSpPr>
            <a:spLocks noGrp="1"/>
          </p:cNvSpPr>
          <p:nvPr>
            <p:ph type="body" sz="quarter" idx="10" hasCustomPrompt="1"/>
          </p:nvPr>
        </p:nvSpPr>
        <p:spPr>
          <a:xfrm>
            <a:off x="8440087" y="6490940"/>
            <a:ext cx="2998268" cy="203846"/>
          </a:xfrm>
        </p:spPr>
        <p:txBody>
          <a:bodyPr>
            <a:noAutofit/>
          </a:bodyPr>
          <a:lstStyle>
            <a:lvl1pPr marL="0" indent="0" algn="r">
              <a:buNone/>
              <a:defRPr sz="800" b="0" i="0">
                <a:solidFill>
                  <a:schemeClr val="tx2"/>
                </a:solidFill>
                <a:latin typeface="+mn-lt"/>
                <a:ea typeface="Montserrat Light" charset="0"/>
                <a:cs typeface="Montserrat Light" charset="0"/>
              </a:defRPr>
            </a:lvl1pPr>
            <a:lvl2pPr marL="4572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2pPr>
            <a:lvl3pPr marL="9144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3pPr>
            <a:lvl4pPr marL="13716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4pPr>
            <a:lvl5pPr marL="18288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5pPr>
          </a:lstStyle>
          <a:p>
            <a:pPr lvl="0"/>
            <a:r>
              <a:rPr lang="en-US" dirty="0"/>
              <a:t>Click to edit Master text styles for your custom footer</a:t>
            </a: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11808932" y="6477097"/>
            <a:ext cx="231532" cy="231532"/>
            <a:chOff x="11275488" y="5797834"/>
            <a:chExt cx="353804" cy="353804"/>
          </a:xfrm>
        </p:grpSpPr>
        <p:sp>
          <p:nvSpPr>
            <p:cNvPr id="18" name="Oval 17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" name="Chevron 18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0" name="Group 19"/>
          <p:cNvGrpSpPr/>
          <p:nvPr userDrawn="1"/>
        </p:nvGrpSpPr>
        <p:grpSpPr>
          <a:xfrm>
            <a:off x="11543208" y="6477097"/>
            <a:ext cx="231532" cy="231532"/>
            <a:chOff x="11275488" y="5797834"/>
            <a:chExt cx="353804" cy="353804"/>
          </a:xfrm>
        </p:grpSpPr>
        <p:sp>
          <p:nvSpPr>
            <p:cNvPr id="21" name="Oval 20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" name="Chevron 21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3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38200" y="493274"/>
            <a:ext cx="10515600" cy="499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/>
            </a:lvl1pPr>
          </a:lstStyle>
          <a:p>
            <a:r>
              <a:rPr lang="en-US" dirty="0"/>
              <a:t>Your Heading: Text Goes Here</a:t>
            </a:r>
          </a:p>
        </p:txBody>
      </p:sp>
    </p:spTree>
    <p:extLst>
      <p:ext uri="{BB962C8B-B14F-4D97-AF65-F5344CB8AC3E}">
        <p14:creationId xmlns:p14="http://schemas.microsoft.com/office/powerpoint/2010/main" val="10731594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FA7C0-E223-414E-9362-7C1691EDE094}" type="datetimeFigureOut">
              <a:rPr lang="ar-SA" smtClean="0"/>
              <a:t>15/03/1448</a:t>
            </a:fld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9AAFD-F644-4CA0-928F-85468159D780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5223357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er Profil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1341120" y="2103120"/>
            <a:ext cx="4754880" cy="27736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136342" y="4876800"/>
            <a:ext cx="1565720" cy="130293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7789296" y="4876800"/>
            <a:ext cx="1565720" cy="130293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9437225" y="4876800"/>
            <a:ext cx="1565720" cy="130293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11680723" y="-23450"/>
            <a:ext cx="344130" cy="4855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11631256" y="173194"/>
            <a:ext cx="431790" cy="19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7ECB15-F748-C140-A5C3-CF0090C943BA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 panose="020B0604020202020204"/>
                <a:ea typeface="Montserrat" charset="0"/>
                <a:cs typeface="Montserrat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 panose="020B0604020202020204"/>
              <a:ea typeface="Montserrat" charset="0"/>
              <a:cs typeface="Montserrat" charset="0"/>
            </a:endParaRPr>
          </a:p>
        </p:txBody>
      </p:sp>
      <p:sp>
        <p:nvSpPr>
          <p:cNvPr id="20" name="Text Placeholder 42"/>
          <p:cNvSpPr>
            <a:spLocks noGrp="1"/>
          </p:cNvSpPr>
          <p:nvPr>
            <p:ph type="body" sz="quarter" idx="10" hasCustomPrompt="1"/>
          </p:nvPr>
        </p:nvSpPr>
        <p:spPr>
          <a:xfrm>
            <a:off x="8440087" y="6490940"/>
            <a:ext cx="2998268" cy="203846"/>
          </a:xfrm>
        </p:spPr>
        <p:txBody>
          <a:bodyPr>
            <a:noAutofit/>
          </a:bodyPr>
          <a:lstStyle>
            <a:lvl1pPr marL="0" indent="0" algn="r">
              <a:buNone/>
              <a:defRPr sz="800" b="0" i="0">
                <a:solidFill>
                  <a:schemeClr val="tx2"/>
                </a:solidFill>
                <a:latin typeface="+mn-lt"/>
                <a:ea typeface="Montserrat Light" charset="0"/>
                <a:cs typeface="Montserrat Light" charset="0"/>
              </a:defRPr>
            </a:lvl1pPr>
            <a:lvl2pPr marL="4572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2pPr>
            <a:lvl3pPr marL="9144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3pPr>
            <a:lvl4pPr marL="13716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4pPr>
            <a:lvl5pPr marL="18288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5pPr>
          </a:lstStyle>
          <a:p>
            <a:pPr lvl="0"/>
            <a:r>
              <a:rPr lang="en-US" dirty="0"/>
              <a:t>Click to edit Master text styles for your custom footer</a:t>
            </a:r>
          </a:p>
        </p:txBody>
      </p:sp>
      <p:grpSp>
        <p:nvGrpSpPr>
          <p:cNvPr id="21" name="Group 20"/>
          <p:cNvGrpSpPr/>
          <p:nvPr userDrawn="1"/>
        </p:nvGrpSpPr>
        <p:grpSpPr>
          <a:xfrm>
            <a:off x="11808932" y="6477097"/>
            <a:ext cx="231532" cy="231532"/>
            <a:chOff x="11275488" y="5797834"/>
            <a:chExt cx="353804" cy="353804"/>
          </a:xfrm>
        </p:grpSpPr>
        <p:sp>
          <p:nvSpPr>
            <p:cNvPr id="22" name="Oval 21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" name="Chevron 22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4" name="Group 23"/>
          <p:cNvGrpSpPr/>
          <p:nvPr userDrawn="1"/>
        </p:nvGrpSpPr>
        <p:grpSpPr>
          <a:xfrm>
            <a:off x="11543208" y="6477097"/>
            <a:ext cx="231532" cy="231532"/>
            <a:chOff x="11275488" y="5797834"/>
            <a:chExt cx="353804" cy="353804"/>
          </a:xfrm>
        </p:grpSpPr>
        <p:sp>
          <p:nvSpPr>
            <p:cNvPr id="25" name="Oval 24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" name="Chevron 25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38200" y="493274"/>
            <a:ext cx="10515600" cy="499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/>
            </a:lvl1pPr>
          </a:lstStyle>
          <a:p>
            <a:r>
              <a:rPr lang="en-US" dirty="0"/>
              <a:t>Your Heading: Text Goes Here</a:t>
            </a:r>
          </a:p>
        </p:txBody>
      </p:sp>
    </p:spTree>
    <p:extLst>
      <p:ext uri="{BB962C8B-B14F-4D97-AF65-F5344CB8AC3E}">
        <p14:creationId xmlns:p14="http://schemas.microsoft.com/office/powerpoint/2010/main" val="23873893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er Profilin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1230649" y="2002536"/>
            <a:ext cx="1470621" cy="303580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4685186" y="2002536"/>
            <a:ext cx="1470621" cy="303580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23"/>
          </p:nvPr>
        </p:nvSpPr>
        <p:spPr>
          <a:xfrm>
            <a:off x="8139723" y="2002536"/>
            <a:ext cx="1470621" cy="303580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11680723" y="-23450"/>
            <a:ext cx="344130" cy="4855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11631256" y="173194"/>
            <a:ext cx="431790" cy="19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7ECB15-F748-C140-A5C3-CF0090C943BA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 panose="020B0604020202020204"/>
                <a:ea typeface="Montserrat" charset="0"/>
                <a:cs typeface="Montserrat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 panose="020B0604020202020204"/>
              <a:ea typeface="Montserrat" charset="0"/>
              <a:cs typeface="Montserrat" charset="0"/>
            </a:endParaRPr>
          </a:p>
        </p:txBody>
      </p:sp>
      <p:sp>
        <p:nvSpPr>
          <p:cNvPr id="16" name="Text Placeholder 42"/>
          <p:cNvSpPr>
            <a:spLocks noGrp="1"/>
          </p:cNvSpPr>
          <p:nvPr>
            <p:ph type="body" sz="quarter" idx="10" hasCustomPrompt="1"/>
          </p:nvPr>
        </p:nvSpPr>
        <p:spPr>
          <a:xfrm>
            <a:off x="8440087" y="6490940"/>
            <a:ext cx="2998268" cy="203846"/>
          </a:xfrm>
        </p:spPr>
        <p:txBody>
          <a:bodyPr>
            <a:noAutofit/>
          </a:bodyPr>
          <a:lstStyle>
            <a:lvl1pPr marL="0" indent="0" algn="r">
              <a:buNone/>
              <a:defRPr sz="800" b="0" i="0">
                <a:solidFill>
                  <a:schemeClr val="tx2"/>
                </a:solidFill>
                <a:latin typeface="+mn-lt"/>
                <a:ea typeface="Montserrat Light" charset="0"/>
                <a:cs typeface="Montserrat Light" charset="0"/>
              </a:defRPr>
            </a:lvl1pPr>
            <a:lvl2pPr marL="4572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2pPr>
            <a:lvl3pPr marL="9144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3pPr>
            <a:lvl4pPr marL="13716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4pPr>
            <a:lvl5pPr marL="18288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5pPr>
          </a:lstStyle>
          <a:p>
            <a:pPr lvl="0"/>
            <a:r>
              <a:rPr lang="en-US" dirty="0"/>
              <a:t>Click to edit Master text styles for your custom footer</a:t>
            </a: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11808932" y="6477097"/>
            <a:ext cx="231532" cy="231532"/>
            <a:chOff x="11275488" y="5797834"/>
            <a:chExt cx="353804" cy="353804"/>
          </a:xfrm>
        </p:grpSpPr>
        <p:sp>
          <p:nvSpPr>
            <p:cNvPr id="18" name="Oval 17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" name="Chevron 19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3" name="Group 22"/>
          <p:cNvGrpSpPr/>
          <p:nvPr userDrawn="1"/>
        </p:nvGrpSpPr>
        <p:grpSpPr>
          <a:xfrm>
            <a:off x="11543208" y="6477097"/>
            <a:ext cx="231532" cy="231532"/>
            <a:chOff x="11275488" y="5797834"/>
            <a:chExt cx="353804" cy="353804"/>
          </a:xfrm>
        </p:grpSpPr>
        <p:sp>
          <p:nvSpPr>
            <p:cNvPr id="24" name="Oval 23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" name="Chevron 24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6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38200" y="493274"/>
            <a:ext cx="10515600" cy="499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/>
            </a:lvl1pPr>
          </a:lstStyle>
          <a:p>
            <a:r>
              <a:rPr lang="en-US" dirty="0"/>
              <a:t>Your Heading: Text Goes Here</a:t>
            </a:r>
          </a:p>
        </p:txBody>
      </p:sp>
    </p:spTree>
    <p:extLst>
      <p:ext uri="{BB962C8B-B14F-4D97-AF65-F5344CB8AC3E}">
        <p14:creationId xmlns:p14="http://schemas.microsoft.com/office/powerpoint/2010/main" val="39464989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lannin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-1" y="3429000"/>
            <a:ext cx="12338613" cy="294352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11680723" y="-23450"/>
            <a:ext cx="344130" cy="4855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11631256" y="173194"/>
            <a:ext cx="431790" cy="19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7ECB15-F748-C140-A5C3-CF0090C943BA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 panose="020B0604020202020204"/>
                <a:ea typeface="Montserrat" charset="0"/>
                <a:cs typeface="Montserrat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 panose="020B0604020202020204"/>
              <a:ea typeface="Montserrat" charset="0"/>
              <a:cs typeface="Montserrat" charset="0"/>
            </a:endParaRPr>
          </a:p>
        </p:txBody>
      </p:sp>
      <p:sp>
        <p:nvSpPr>
          <p:cNvPr id="15" name="Text Placeholder 42"/>
          <p:cNvSpPr>
            <a:spLocks noGrp="1"/>
          </p:cNvSpPr>
          <p:nvPr>
            <p:ph type="body" sz="quarter" idx="10" hasCustomPrompt="1"/>
          </p:nvPr>
        </p:nvSpPr>
        <p:spPr>
          <a:xfrm>
            <a:off x="8440087" y="6490940"/>
            <a:ext cx="2998268" cy="203846"/>
          </a:xfrm>
        </p:spPr>
        <p:txBody>
          <a:bodyPr>
            <a:noAutofit/>
          </a:bodyPr>
          <a:lstStyle>
            <a:lvl1pPr marL="0" indent="0" algn="r">
              <a:buNone/>
              <a:defRPr sz="800" b="0" i="0">
                <a:solidFill>
                  <a:schemeClr val="tx2"/>
                </a:solidFill>
                <a:latin typeface="+mn-lt"/>
                <a:ea typeface="Montserrat Light" charset="0"/>
                <a:cs typeface="Montserrat Light" charset="0"/>
              </a:defRPr>
            </a:lvl1pPr>
            <a:lvl2pPr marL="4572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2pPr>
            <a:lvl3pPr marL="9144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3pPr>
            <a:lvl4pPr marL="13716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4pPr>
            <a:lvl5pPr marL="18288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5pPr>
          </a:lstStyle>
          <a:p>
            <a:pPr lvl="0"/>
            <a:r>
              <a:rPr lang="en-US" dirty="0"/>
              <a:t>Click to edit Master text styles for your custom footer</a:t>
            </a: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11808932" y="6477097"/>
            <a:ext cx="231532" cy="231532"/>
            <a:chOff x="11275488" y="5797834"/>
            <a:chExt cx="353804" cy="353804"/>
          </a:xfrm>
        </p:grpSpPr>
        <p:sp>
          <p:nvSpPr>
            <p:cNvPr id="17" name="Oval 16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" name="Chevron 17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0" name="Group 19"/>
          <p:cNvGrpSpPr/>
          <p:nvPr userDrawn="1"/>
        </p:nvGrpSpPr>
        <p:grpSpPr>
          <a:xfrm>
            <a:off x="11543208" y="6477097"/>
            <a:ext cx="231532" cy="231532"/>
            <a:chOff x="11275488" y="5797834"/>
            <a:chExt cx="353804" cy="353804"/>
          </a:xfrm>
        </p:grpSpPr>
        <p:sp>
          <p:nvSpPr>
            <p:cNvPr id="21" name="Oval 20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" name="Chevron 21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3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38200" y="493274"/>
            <a:ext cx="10515600" cy="499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/>
            </a:lvl1pPr>
          </a:lstStyle>
          <a:p>
            <a:r>
              <a:rPr lang="en-US" dirty="0"/>
              <a:t>Your Heading: Text Goes Here</a:t>
            </a:r>
          </a:p>
        </p:txBody>
      </p:sp>
    </p:spTree>
    <p:extLst>
      <p:ext uri="{BB962C8B-B14F-4D97-AF65-F5344CB8AC3E}">
        <p14:creationId xmlns:p14="http://schemas.microsoft.com/office/powerpoint/2010/main" val="22788319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ur Servi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0" y="2377440"/>
            <a:ext cx="12330953" cy="2306319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3528083" cy="468376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38200" y="493274"/>
            <a:ext cx="10515600" cy="499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/>
            </a:lvl1pPr>
          </a:lstStyle>
          <a:p>
            <a:r>
              <a:rPr lang="en-US" dirty="0"/>
              <a:t>Your Heading: Text Goes Here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11680723" y="-23450"/>
            <a:ext cx="344130" cy="4855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Slide Number Placeholder 5"/>
          <p:cNvSpPr txBox="1">
            <a:spLocks/>
          </p:cNvSpPr>
          <p:nvPr userDrawn="1"/>
        </p:nvSpPr>
        <p:spPr>
          <a:xfrm>
            <a:off x="11631256" y="173194"/>
            <a:ext cx="431790" cy="19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7ECB15-F748-C140-A5C3-CF0090C943BA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 panose="020B0604020202020204"/>
                <a:ea typeface="Montserrat" charset="0"/>
                <a:cs typeface="Montserrat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 panose="020B0604020202020204"/>
              <a:ea typeface="Montserrat" charset="0"/>
              <a:cs typeface="Montserrat" charset="0"/>
            </a:endParaRPr>
          </a:p>
        </p:txBody>
      </p:sp>
      <p:sp>
        <p:nvSpPr>
          <p:cNvPr id="18" name="Text Placeholder 42"/>
          <p:cNvSpPr>
            <a:spLocks noGrp="1"/>
          </p:cNvSpPr>
          <p:nvPr>
            <p:ph type="body" sz="quarter" idx="10" hasCustomPrompt="1"/>
          </p:nvPr>
        </p:nvSpPr>
        <p:spPr>
          <a:xfrm>
            <a:off x="8440087" y="6490940"/>
            <a:ext cx="2998268" cy="203846"/>
          </a:xfrm>
        </p:spPr>
        <p:txBody>
          <a:bodyPr>
            <a:noAutofit/>
          </a:bodyPr>
          <a:lstStyle>
            <a:lvl1pPr marL="0" indent="0" algn="r">
              <a:buNone/>
              <a:defRPr sz="800" b="0" i="0">
                <a:solidFill>
                  <a:schemeClr val="tx2"/>
                </a:solidFill>
                <a:latin typeface="+mn-lt"/>
                <a:ea typeface="Montserrat Light" charset="0"/>
                <a:cs typeface="Montserrat Light" charset="0"/>
              </a:defRPr>
            </a:lvl1pPr>
            <a:lvl2pPr marL="4572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2pPr>
            <a:lvl3pPr marL="9144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3pPr>
            <a:lvl4pPr marL="13716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4pPr>
            <a:lvl5pPr marL="18288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5pPr>
          </a:lstStyle>
          <a:p>
            <a:pPr lvl="0"/>
            <a:r>
              <a:rPr lang="en-US" dirty="0"/>
              <a:t>Click to edit Master text styles for your custom footer</a:t>
            </a: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11808932" y="6477097"/>
            <a:ext cx="231532" cy="231532"/>
            <a:chOff x="11275488" y="5797834"/>
            <a:chExt cx="353804" cy="353804"/>
          </a:xfrm>
        </p:grpSpPr>
        <p:sp>
          <p:nvSpPr>
            <p:cNvPr id="20" name="Oval 19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" name="Chevron 20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2" name="Group 21"/>
          <p:cNvGrpSpPr/>
          <p:nvPr userDrawn="1"/>
        </p:nvGrpSpPr>
        <p:grpSpPr>
          <a:xfrm>
            <a:off x="11543208" y="6477097"/>
            <a:ext cx="231532" cy="231532"/>
            <a:chOff x="11275488" y="5797834"/>
            <a:chExt cx="353804" cy="353804"/>
          </a:xfrm>
        </p:grpSpPr>
        <p:sp>
          <p:nvSpPr>
            <p:cNvPr id="23" name="Oval 22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" name="Chevron 23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32932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with Footer &amp;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38200" y="493274"/>
            <a:ext cx="10515600" cy="499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/>
            </a:lvl1pPr>
          </a:lstStyle>
          <a:p>
            <a:r>
              <a:rPr lang="en-US" dirty="0"/>
              <a:t>Your Heading: Text Goes Here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11680723" y="-23450"/>
            <a:ext cx="344130" cy="4855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11631256" y="173194"/>
            <a:ext cx="431790" cy="19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7ECB15-F748-C140-A5C3-CF0090C943BA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 panose="020B0604020202020204"/>
                <a:ea typeface="Montserrat" charset="0"/>
                <a:cs typeface="Montserrat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 panose="020B0604020202020204"/>
              <a:ea typeface="Montserrat" charset="0"/>
              <a:cs typeface="Montserrat" charset="0"/>
            </a:endParaRPr>
          </a:p>
        </p:txBody>
      </p:sp>
      <p:sp>
        <p:nvSpPr>
          <p:cNvPr id="14" name="Text Placeholder 42"/>
          <p:cNvSpPr>
            <a:spLocks noGrp="1"/>
          </p:cNvSpPr>
          <p:nvPr>
            <p:ph type="body" sz="quarter" idx="10" hasCustomPrompt="1"/>
          </p:nvPr>
        </p:nvSpPr>
        <p:spPr>
          <a:xfrm>
            <a:off x="8440087" y="6490940"/>
            <a:ext cx="2998268" cy="203846"/>
          </a:xfrm>
        </p:spPr>
        <p:txBody>
          <a:bodyPr>
            <a:noAutofit/>
          </a:bodyPr>
          <a:lstStyle>
            <a:lvl1pPr marL="0" indent="0" algn="r">
              <a:buNone/>
              <a:defRPr sz="800" b="0" i="0">
                <a:solidFill>
                  <a:schemeClr val="tx2"/>
                </a:solidFill>
                <a:latin typeface="+mn-lt"/>
                <a:ea typeface="Montserrat Light" charset="0"/>
                <a:cs typeface="Montserrat Light" charset="0"/>
              </a:defRPr>
            </a:lvl1pPr>
            <a:lvl2pPr marL="4572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2pPr>
            <a:lvl3pPr marL="9144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3pPr>
            <a:lvl4pPr marL="13716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4pPr>
            <a:lvl5pPr marL="18288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5pPr>
          </a:lstStyle>
          <a:p>
            <a:pPr lvl="0"/>
            <a:r>
              <a:rPr lang="en-US" dirty="0"/>
              <a:t>Click to edit Master text styles for your custom footer</a:t>
            </a:r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11808932" y="6477097"/>
            <a:ext cx="231532" cy="231532"/>
            <a:chOff x="11275488" y="5797834"/>
            <a:chExt cx="353804" cy="353804"/>
          </a:xfrm>
        </p:grpSpPr>
        <p:sp>
          <p:nvSpPr>
            <p:cNvPr id="16" name="Oval 15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" name="Chevron 16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8" name="Group 17"/>
          <p:cNvGrpSpPr/>
          <p:nvPr userDrawn="1"/>
        </p:nvGrpSpPr>
        <p:grpSpPr>
          <a:xfrm>
            <a:off x="11543208" y="6477097"/>
            <a:ext cx="231532" cy="231532"/>
            <a:chOff x="11275488" y="5797834"/>
            <a:chExt cx="353804" cy="353804"/>
          </a:xfrm>
        </p:grpSpPr>
        <p:sp>
          <p:nvSpPr>
            <p:cNvPr id="19" name="Oval 18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" name="Chevron 19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14388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ur Servic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082040" y="1920240"/>
            <a:ext cx="2971800" cy="2971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599940" y="1920240"/>
            <a:ext cx="2971800" cy="2971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8117840" y="1920240"/>
            <a:ext cx="2971800" cy="2971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38200" y="493274"/>
            <a:ext cx="10515600" cy="499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/>
            </a:lvl1pPr>
          </a:lstStyle>
          <a:p>
            <a:r>
              <a:rPr lang="en-US" dirty="0"/>
              <a:t>Your Heading: Text Goes Here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11680723" y="-23450"/>
            <a:ext cx="344130" cy="4855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11631256" y="173194"/>
            <a:ext cx="431790" cy="19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7ECB15-F748-C140-A5C3-CF0090C943BA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 panose="020B0604020202020204"/>
                <a:ea typeface="Montserrat" charset="0"/>
                <a:cs typeface="Montserrat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 panose="020B0604020202020204"/>
              <a:ea typeface="Montserrat" charset="0"/>
              <a:cs typeface="Montserrat" charset="0"/>
            </a:endParaRPr>
          </a:p>
        </p:txBody>
      </p:sp>
      <p:sp>
        <p:nvSpPr>
          <p:cNvPr id="17" name="Text Placeholder 42"/>
          <p:cNvSpPr>
            <a:spLocks noGrp="1"/>
          </p:cNvSpPr>
          <p:nvPr>
            <p:ph type="body" sz="quarter" idx="10" hasCustomPrompt="1"/>
          </p:nvPr>
        </p:nvSpPr>
        <p:spPr>
          <a:xfrm>
            <a:off x="8440087" y="6490940"/>
            <a:ext cx="2998268" cy="203846"/>
          </a:xfrm>
        </p:spPr>
        <p:txBody>
          <a:bodyPr>
            <a:noAutofit/>
          </a:bodyPr>
          <a:lstStyle>
            <a:lvl1pPr marL="0" indent="0" algn="r">
              <a:buNone/>
              <a:defRPr sz="800" b="0" i="0">
                <a:solidFill>
                  <a:schemeClr val="tx2"/>
                </a:solidFill>
                <a:latin typeface="+mn-lt"/>
                <a:ea typeface="Montserrat Light" charset="0"/>
                <a:cs typeface="Montserrat Light" charset="0"/>
              </a:defRPr>
            </a:lvl1pPr>
            <a:lvl2pPr marL="4572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2pPr>
            <a:lvl3pPr marL="9144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3pPr>
            <a:lvl4pPr marL="13716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4pPr>
            <a:lvl5pPr marL="18288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5pPr>
          </a:lstStyle>
          <a:p>
            <a:pPr lvl="0"/>
            <a:r>
              <a:rPr lang="en-US" dirty="0"/>
              <a:t>Click to edit Master text styles for your custom footer</a:t>
            </a:r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11808932" y="6477097"/>
            <a:ext cx="231532" cy="231532"/>
            <a:chOff x="11275488" y="5797834"/>
            <a:chExt cx="353804" cy="353804"/>
          </a:xfrm>
        </p:grpSpPr>
        <p:sp>
          <p:nvSpPr>
            <p:cNvPr id="21" name="Oval 20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" name="Chevron 21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3" name="Group 22"/>
          <p:cNvGrpSpPr/>
          <p:nvPr userDrawn="1"/>
        </p:nvGrpSpPr>
        <p:grpSpPr>
          <a:xfrm>
            <a:off x="11543208" y="6477097"/>
            <a:ext cx="231532" cy="231532"/>
            <a:chOff x="11275488" y="5797834"/>
            <a:chExt cx="353804" cy="353804"/>
          </a:xfrm>
        </p:grpSpPr>
        <p:sp>
          <p:nvSpPr>
            <p:cNvPr id="24" name="Oval 23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" name="Chevron 24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68272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with Footer &amp;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38200" y="493274"/>
            <a:ext cx="10515600" cy="499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/>
            </a:lvl1pPr>
          </a:lstStyle>
          <a:p>
            <a:r>
              <a:rPr lang="en-US" dirty="0"/>
              <a:t>Your Heading: Text Goes Here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11680723" y="-23450"/>
            <a:ext cx="344130" cy="4855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11631256" y="173194"/>
            <a:ext cx="431790" cy="19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7ECB15-F748-C140-A5C3-CF0090C943BA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 panose="020B0604020202020204"/>
                <a:ea typeface="Montserrat" charset="0"/>
                <a:cs typeface="Montserrat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 panose="020B0604020202020204"/>
              <a:ea typeface="Montserrat" charset="0"/>
              <a:cs typeface="Montserrat" charset="0"/>
            </a:endParaRPr>
          </a:p>
        </p:txBody>
      </p:sp>
      <p:sp>
        <p:nvSpPr>
          <p:cNvPr id="14" name="Text Placeholder 42"/>
          <p:cNvSpPr>
            <a:spLocks noGrp="1"/>
          </p:cNvSpPr>
          <p:nvPr>
            <p:ph type="body" sz="quarter" idx="10" hasCustomPrompt="1"/>
          </p:nvPr>
        </p:nvSpPr>
        <p:spPr>
          <a:xfrm>
            <a:off x="8440087" y="6490940"/>
            <a:ext cx="2998268" cy="203846"/>
          </a:xfrm>
        </p:spPr>
        <p:txBody>
          <a:bodyPr>
            <a:noAutofit/>
          </a:bodyPr>
          <a:lstStyle>
            <a:lvl1pPr marL="0" indent="0" algn="r">
              <a:buNone/>
              <a:defRPr sz="800" b="0" i="0">
                <a:solidFill>
                  <a:schemeClr val="tx2"/>
                </a:solidFill>
                <a:latin typeface="+mn-lt"/>
                <a:ea typeface="Montserrat Light" charset="0"/>
                <a:cs typeface="Montserrat Light" charset="0"/>
              </a:defRPr>
            </a:lvl1pPr>
            <a:lvl2pPr marL="4572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2pPr>
            <a:lvl3pPr marL="9144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3pPr>
            <a:lvl4pPr marL="13716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4pPr>
            <a:lvl5pPr marL="18288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5pPr>
          </a:lstStyle>
          <a:p>
            <a:pPr lvl="0"/>
            <a:r>
              <a:rPr lang="en-US" dirty="0"/>
              <a:t>Click to edit Master text styles for your custom footer</a:t>
            </a:r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11808932" y="6477097"/>
            <a:ext cx="231532" cy="231532"/>
            <a:chOff x="11275488" y="5797834"/>
            <a:chExt cx="353804" cy="353804"/>
          </a:xfrm>
        </p:grpSpPr>
        <p:sp>
          <p:nvSpPr>
            <p:cNvPr id="16" name="Oval 15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" name="Chevron 16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8" name="Group 17"/>
          <p:cNvGrpSpPr/>
          <p:nvPr userDrawn="1"/>
        </p:nvGrpSpPr>
        <p:grpSpPr>
          <a:xfrm>
            <a:off x="11543208" y="6477097"/>
            <a:ext cx="231532" cy="231532"/>
            <a:chOff x="11275488" y="5797834"/>
            <a:chExt cx="353804" cy="353804"/>
          </a:xfrm>
        </p:grpSpPr>
        <p:sp>
          <p:nvSpPr>
            <p:cNvPr id="19" name="Oval 18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" name="Chevron 19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86233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 without Header &amp;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1999" cy="687536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6076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 with Footer &amp;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38200" y="493274"/>
            <a:ext cx="10515600" cy="499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/>
            </a:lvl1pPr>
          </a:lstStyle>
          <a:p>
            <a:r>
              <a:rPr lang="en-US" dirty="0"/>
              <a:t>Your Heading: Text Goes Here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11680723" y="-23450"/>
            <a:ext cx="344130" cy="4855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11631256" y="173194"/>
            <a:ext cx="431790" cy="19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7ECB15-F748-C140-A5C3-CF0090C943BA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 panose="020B0604020202020204"/>
                <a:ea typeface="Montserrat" charset="0"/>
                <a:cs typeface="Montserrat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 panose="020B0604020202020204"/>
              <a:ea typeface="Montserrat" charset="0"/>
              <a:cs typeface="Montserrat" charset="0"/>
            </a:endParaRPr>
          </a:p>
        </p:txBody>
      </p:sp>
      <p:sp>
        <p:nvSpPr>
          <p:cNvPr id="14" name="Text Placeholder 42"/>
          <p:cNvSpPr>
            <a:spLocks noGrp="1"/>
          </p:cNvSpPr>
          <p:nvPr>
            <p:ph type="body" sz="quarter" idx="10" hasCustomPrompt="1"/>
          </p:nvPr>
        </p:nvSpPr>
        <p:spPr>
          <a:xfrm>
            <a:off x="8440087" y="6490940"/>
            <a:ext cx="2998268" cy="203846"/>
          </a:xfrm>
        </p:spPr>
        <p:txBody>
          <a:bodyPr>
            <a:noAutofit/>
          </a:bodyPr>
          <a:lstStyle>
            <a:lvl1pPr marL="0" indent="0" algn="r">
              <a:buNone/>
              <a:defRPr sz="800" b="0" i="0">
                <a:solidFill>
                  <a:schemeClr val="tx2"/>
                </a:solidFill>
                <a:latin typeface="+mn-lt"/>
                <a:ea typeface="Montserrat Light" charset="0"/>
                <a:cs typeface="Montserrat Light" charset="0"/>
              </a:defRPr>
            </a:lvl1pPr>
            <a:lvl2pPr marL="4572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2pPr>
            <a:lvl3pPr marL="9144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3pPr>
            <a:lvl4pPr marL="13716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4pPr>
            <a:lvl5pPr marL="18288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5pPr>
          </a:lstStyle>
          <a:p>
            <a:pPr lvl="0"/>
            <a:r>
              <a:rPr lang="en-US" dirty="0"/>
              <a:t>Click to edit Master text styles for your custom footer</a:t>
            </a:r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11808932" y="6477097"/>
            <a:ext cx="231532" cy="231532"/>
            <a:chOff x="11275488" y="5797834"/>
            <a:chExt cx="353804" cy="353804"/>
          </a:xfrm>
        </p:grpSpPr>
        <p:sp>
          <p:nvSpPr>
            <p:cNvPr id="16" name="Oval 15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" name="Chevron 16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8" name="Group 17"/>
          <p:cNvGrpSpPr/>
          <p:nvPr userDrawn="1"/>
        </p:nvGrpSpPr>
        <p:grpSpPr>
          <a:xfrm>
            <a:off x="11543208" y="6477097"/>
            <a:ext cx="231532" cy="231532"/>
            <a:chOff x="11275488" y="5797834"/>
            <a:chExt cx="353804" cy="353804"/>
          </a:xfrm>
        </p:grpSpPr>
        <p:sp>
          <p:nvSpPr>
            <p:cNvPr id="19" name="Oval 18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" name="Chevron 19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93543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ur Service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-34724" y="-34724"/>
            <a:ext cx="3940646" cy="4566381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-34723" y="3249227"/>
            <a:ext cx="12315462" cy="128243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11680723" y="-23450"/>
            <a:ext cx="344130" cy="4855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Slide Number Placeholder 5"/>
          <p:cNvSpPr txBox="1">
            <a:spLocks/>
          </p:cNvSpPr>
          <p:nvPr userDrawn="1"/>
        </p:nvSpPr>
        <p:spPr>
          <a:xfrm>
            <a:off x="11631256" y="173194"/>
            <a:ext cx="431790" cy="19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7ECB15-F748-C140-A5C3-CF0090C943BA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 panose="020B0604020202020204"/>
                <a:ea typeface="Montserrat" charset="0"/>
                <a:cs typeface="Montserrat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 panose="020B0604020202020204"/>
              <a:ea typeface="Montserrat" charset="0"/>
              <a:cs typeface="Montserrat" charset="0"/>
            </a:endParaRPr>
          </a:p>
        </p:txBody>
      </p:sp>
      <p:sp>
        <p:nvSpPr>
          <p:cNvPr id="19" name="Text Placeholder 42"/>
          <p:cNvSpPr>
            <a:spLocks noGrp="1"/>
          </p:cNvSpPr>
          <p:nvPr>
            <p:ph type="body" sz="quarter" idx="10" hasCustomPrompt="1"/>
          </p:nvPr>
        </p:nvSpPr>
        <p:spPr>
          <a:xfrm>
            <a:off x="8440087" y="6490940"/>
            <a:ext cx="2998268" cy="203846"/>
          </a:xfrm>
        </p:spPr>
        <p:txBody>
          <a:bodyPr>
            <a:noAutofit/>
          </a:bodyPr>
          <a:lstStyle>
            <a:lvl1pPr marL="0" indent="0" algn="r">
              <a:buNone/>
              <a:defRPr sz="800" b="0" i="0">
                <a:solidFill>
                  <a:schemeClr val="tx2"/>
                </a:solidFill>
                <a:latin typeface="+mn-lt"/>
                <a:ea typeface="Montserrat Light" charset="0"/>
                <a:cs typeface="Montserrat Light" charset="0"/>
              </a:defRPr>
            </a:lvl1pPr>
            <a:lvl2pPr marL="4572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2pPr>
            <a:lvl3pPr marL="9144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3pPr>
            <a:lvl4pPr marL="13716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4pPr>
            <a:lvl5pPr marL="18288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5pPr>
          </a:lstStyle>
          <a:p>
            <a:pPr lvl="0"/>
            <a:r>
              <a:rPr lang="en-US" dirty="0"/>
              <a:t>Click to edit Master text styles for your custom footer</a:t>
            </a:r>
          </a:p>
        </p:txBody>
      </p:sp>
      <p:grpSp>
        <p:nvGrpSpPr>
          <p:cNvPr id="20" name="Group 19"/>
          <p:cNvGrpSpPr/>
          <p:nvPr userDrawn="1"/>
        </p:nvGrpSpPr>
        <p:grpSpPr>
          <a:xfrm>
            <a:off x="11808932" y="6477097"/>
            <a:ext cx="231532" cy="231532"/>
            <a:chOff x="11275488" y="5797834"/>
            <a:chExt cx="353804" cy="353804"/>
          </a:xfrm>
        </p:grpSpPr>
        <p:sp>
          <p:nvSpPr>
            <p:cNvPr id="21" name="Oval 20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" name="Chevron 21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3" name="Group 22"/>
          <p:cNvGrpSpPr/>
          <p:nvPr userDrawn="1"/>
        </p:nvGrpSpPr>
        <p:grpSpPr>
          <a:xfrm>
            <a:off x="11543208" y="6477097"/>
            <a:ext cx="231532" cy="231532"/>
            <a:chOff x="11275488" y="5797834"/>
            <a:chExt cx="353804" cy="353804"/>
          </a:xfrm>
        </p:grpSpPr>
        <p:sp>
          <p:nvSpPr>
            <p:cNvPr id="24" name="Oval 23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" name="Chevron 24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61345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FA7C0-E223-414E-9362-7C1691EDE094}" type="datetimeFigureOut">
              <a:rPr lang="ar-SA" smtClean="0"/>
              <a:t>15/03/1448</a:t>
            </a:fld>
            <a:endParaRPr lang="ar-S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9AAFD-F644-4CA0-928F-85468159D780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2421926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ur Service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634549" y="3870664"/>
            <a:ext cx="1728216" cy="1728216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578759" y="3870664"/>
            <a:ext cx="1728216" cy="1728216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38200" y="493274"/>
            <a:ext cx="10515600" cy="499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/>
            </a:lvl1pPr>
          </a:lstStyle>
          <a:p>
            <a:r>
              <a:rPr lang="en-US" dirty="0"/>
              <a:t>Your Heading: Text Goes Here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11680723" y="-23450"/>
            <a:ext cx="344130" cy="4855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11631256" y="173194"/>
            <a:ext cx="431790" cy="19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7ECB15-F748-C140-A5C3-CF0090C943BA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 panose="020B0604020202020204"/>
                <a:ea typeface="Montserrat" charset="0"/>
                <a:cs typeface="Montserrat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 panose="020B0604020202020204"/>
              <a:ea typeface="Montserrat" charset="0"/>
              <a:cs typeface="Montserrat" charset="0"/>
            </a:endParaRPr>
          </a:p>
        </p:txBody>
      </p:sp>
      <p:sp>
        <p:nvSpPr>
          <p:cNvPr id="17" name="Text Placeholder 42"/>
          <p:cNvSpPr>
            <a:spLocks noGrp="1"/>
          </p:cNvSpPr>
          <p:nvPr>
            <p:ph type="body" sz="quarter" idx="10" hasCustomPrompt="1"/>
          </p:nvPr>
        </p:nvSpPr>
        <p:spPr>
          <a:xfrm>
            <a:off x="8440087" y="6490940"/>
            <a:ext cx="2998268" cy="203846"/>
          </a:xfrm>
        </p:spPr>
        <p:txBody>
          <a:bodyPr>
            <a:noAutofit/>
          </a:bodyPr>
          <a:lstStyle>
            <a:lvl1pPr marL="0" indent="0" algn="r">
              <a:buNone/>
              <a:defRPr sz="800" b="0" i="0">
                <a:solidFill>
                  <a:schemeClr val="tx2"/>
                </a:solidFill>
                <a:latin typeface="+mn-lt"/>
                <a:ea typeface="Montserrat Light" charset="0"/>
                <a:cs typeface="Montserrat Light" charset="0"/>
              </a:defRPr>
            </a:lvl1pPr>
            <a:lvl2pPr marL="4572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2pPr>
            <a:lvl3pPr marL="9144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3pPr>
            <a:lvl4pPr marL="13716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4pPr>
            <a:lvl5pPr marL="18288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5pPr>
          </a:lstStyle>
          <a:p>
            <a:pPr lvl="0"/>
            <a:r>
              <a:rPr lang="en-US" dirty="0"/>
              <a:t>Click to edit Master text styles for your custom footer</a:t>
            </a: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11808932" y="6477097"/>
            <a:ext cx="231532" cy="231532"/>
            <a:chOff x="11275488" y="5797834"/>
            <a:chExt cx="353804" cy="353804"/>
          </a:xfrm>
        </p:grpSpPr>
        <p:sp>
          <p:nvSpPr>
            <p:cNvPr id="20" name="Oval 19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" name="Chevron 20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2" name="Group 21"/>
          <p:cNvGrpSpPr/>
          <p:nvPr userDrawn="1"/>
        </p:nvGrpSpPr>
        <p:grpSpPr>
          <a:xfrm>
            <a:off x="11543208" y="6477097"/>
            <a:ext cx="231532" cy="231532"/>
            <a:chOff x="11275488" y="5797834"/>
            <a:chExt cx="353804" cy="353804"/>
          </a:xfrm>
        </p:grpSpPr>
        <p:sp>
          <p:nvSpPr>
            <p:cNvPr id="23" name="Oval 22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" name="Chevron 23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40144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a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016149" y="1991768"/>
            <a:ext cx="2499615" cy="212756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3569226" y="1991768"/>
            <a:ext cx="2499615" cy="212756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6122303" y="1991768"/>
            <a:ext cx="2499615" cy="212756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8675380" y="1991768"/>
            <a:ext cx="2499615" cy="212756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38200" y="493274"/>
            <a:ext cx="10515600" cy="499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/>
            </a:lvl1pPr>
          </a:lstStyle>
          <a:p>
            <a:r>
              <a:rPr lang="en-US" dirty="0"/>
              <a:t>Your Heading: Text Goes Here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11680723" y="-23450"/>
            <a:ext cx="344130" cy="4855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11631256" y="173194"/>
            <a:ext cx="431790" cy="19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7ECB15-F748-C140-A5C3-CF0090C943BA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 panose="020B0604020202020204"/>
                <a:ea typeface="Montserrat" charset="0"/>
                <a:cs typeface="Montserrat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 panose="020B0604020202020204"/>
              <a:ea typeface="Montserrat" charset="0"/>
              <a:cs typeface="Montserrat" charset="0"/>
            </a:endParaRPr>
          </a:p>
        </p:txBody>
      </p:sp>
      <p:sp>
        <p:nvSpPr>
          <p:cNvPr id="17" name="Text Placeholder 42"/>
          <p:cNvSpPr>
            <a:spLocks noGrp="1"/>
          </p:cNvSpPr>
          <p:nvPr>
            <p:ph type="body" sz="quarter" idx="10" hasCustomPrompt="1"/>
          </p:nvPr>
        </p:nvSpPr>
        <p:spPr>
          <a:xfrm>
            <a:off x="8440087" y="6490940"/>
            <a:ext cx="2998268" cy="203846"/>
          </a:xfrm>
        </p:spPr>
        <p:txBody>
          <a:bodyPr>
            <a:noAutofit/>
          </a:bodyPr>
          <a:lstStyle>
            <a:lvl1pPr marL="0" indent="0" algn="r">
              <a:buNone/>
              <a:defRPr sz="800" b="0" i="0">
                <a:solidFill>
                  <a:schemeClr val="tx2"/>
                </a:solidFill>
                <a:latin typeface="+mn-lt"/>
                <a:ea typeface="Montserrat Light" charset="0"/>
                <a:cs typeface="Montserrat Light" charset="0"/>
              </a:defRPr>
            </a:lvl1pPr>
            <a:lvl2pPr marL="4572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2pPr>
            <a:lvl3pPr marL="9144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3pPr>
            <a:lvl4pPr marL="13716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4pPr>
            <a:lvl5pPr marL="18288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5pPr>
          </a:lstStyle>
          <a:p>
            <a:pPr lvl="0"/>
            <a:r>
              <a:rPr lang="en-US" dirty="0"/>
              <a:t>Click to edit Master text styles for your custom footer</a:t>
            </a:r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11808932" y="6477097"/>
            <a:ext cx="231532" cy="231532"/>
            <a:chOff x="11275488" y="5797834"/>
            <a:chExt cx="353804" cy="353804"/>
          </a:xfrm>
        </p:grpSpPr>
        <p:sp>
          <p:nvSpPr>
            <p:cNvPr id="22" name="Oval 21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" name="Chevron 22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4" name="Group 23"/>
          <p:cNvGrpSpPr/>
          <p:nvPr userDrawn="1"/>
        </p:nvGrpSpPr>
        <p:grpSpPr>
          <a:xfrm>
            <a:off x="11543208" y="6477097"/>
            <a:ext cx="231532" cy="231532"/>
            <a:chOff x="11275488" y="5797834"/>
            <a:chExt cx="353804" cy="353804"/>
          </a:xfrm>
        </p:grpSpPr>
        <p:sp>
          <p:nvSpPr>
            <p:cNvPr id="25" name="Oval 24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" name="Chevron 25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4751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724277" y="1439501"/>
            <a:ext cx="3223034" cy="5418499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38200" y="493274"/>
            <a:ext cx="10515600" cy="499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/>
            </a:lvl1pPr>
          </a:lstStyle>
          <a:p>
            <a:r>
              <a:rPr lang="en-US" dirty="0"/>
              <a:t>Your Heading: Text Goes Here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11680723" y="-23450"/>
            <a:ext cx="344130" cy="4855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11631256" y="173194"/>
            <a:ext cx="431790" cy="19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7ECB15-F748-C140-A5C3-CF0090C943BA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 panose="020B0604020202020204"/>
                <a:ea typeface="Montserrat" charset="0"/>
                <a:cs typeface="Montserrat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 panose="020B0604020202020204"/>
              <a:ea typeface="Montserrat" charset="0"/>
              <a:cs typeface="Montserrat" charset="0"/>
            </a:endParaRPr>
          </a:p>
        </p:txBody>
      </p:sp>
      <p:sp>
        <p:nvSpPr>
          <p:cNvPr id="17" name="Text Placeholder 42"/>
          <p:cNvSpPr>
            <a:spLocks noGrp="1"/>
          </p:cNvSpPr>
          <p:nvPr>
            <p:ph type="body" sz="quarter" idx="10" hasCustomPrompt="1"/>
          </p:nvPr>
        </p:nvSpPr>
        <p:spPr>
          <a:xfrm>
            <a:off x="8440087" y="6490940"/>
            <a:ext cx="2998268" cy="203846"/>
          </a:xfrm>
        </p:spPr>
        <p:txBody>
          <a:bodyPr>
            <a:noAutofit/>
          </a:bodyPr>
          <a:lstStyle>
            <a:lvl1pPr marL="0" indent="0" algn="r">
              <a:buNone/>
              <a:defRPr sz="800" b="0" i="0">
                <a:solidFill>
                  <a:schemeClr val="tx2"/>
                </a:solidFill>
                <a:latin typeface="+mn-lt"/>
                <a:ea typeface="Montserrat Light" charset="0"/>
                <a:cs typeface="Montserrat Light" charset="0"/>
              </a:defRPr>
            </a:lvl1pPr>
            <a:lvl2pPr marL="4572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2pPr>
            <a:lvl3pPr marL="9144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3pPr>
            <a:lvl4pPr marL="13716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4pPr>
            <a:lvl5pPr marL="18288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5pPr>
          </a:lstStyle>
          <a:p>
            <a:pPr lvl="0"/>
            <a:r>
              <a:rPr lang="en-US" dirty="0"/>
              <a:t>Click to edit Master text styles for your custom footer</a:t>
            </a:r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11808932" y="6477097"/>
            <a:ext cx="231532" cy="231532"/>
            <a:chOff x="11275488" y="5797834"/>
            <a:chExt cx="353804" cy="353804"/>
          </a:xfrm>
        </p:grpSpPr>
        <p:sp>
          <p:nvSpPr>
            <p:cNvPr id="19" name="Oval 18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" name="Chevron 19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1" name="Group 20"/>
          <p:cNvGrpSpPr/>
          <p:nvPr userDrawn="1"/>
        </p:nvGrpSpPr>
        <p:grpSpPr>
          <a:xfrm>
            <a:off x="11543208" y="6477097"/>
            <a:ext cx="231532" cy="231532"/>
            <a:chOff x="11275488" y="5797834"/>
            <a:chExt cx="353804" cy="353804"/>
          </a:xfrm>
        </p:grpSpPr>
        <p:sp>
          <p:nvSpPr>
            <p:cNvPr id="22" name="Oval 21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" name="Chevron 22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81969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am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114196" y="1963246"/>
            <a:ext cx="1965960" cy="1965960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321187" y="1958726"/>
            <a:ext cx="1835640" cy="1983582"/>
          </a:xfrm>
          <a:custGeom>
            <a:avLst/>
            <a:gdLst>
              <a:gd name="connsiteX0" fmla="*/ 0 w 1965960"/>
              <a:gd name="connsiteY0" fmla="*/ 982980 h 1965960"/>
              <a:gd name="connsiteX1" fmla="*/ 982980 w 1965960"/>
              <a:gd name="connsiteY1" fmla="*/ 0 h 1965960"/>
              <a:gd name="connsiteX2" fmla="*/ 1965960 w 1965960"/>
              <a:gd name="connsiteY2" fmla="*/ 982980 h 1965960"/>
              <a:gd name="connsiteX3" fmla="*/ 982980 w 1965960"/>
              <a:gd name="connsiteY3" fmla="*/ 1965960 h 1965960"/>
              <a:gd name="connsiteX4" fmla="*/ 0 w 1965960"/>
              <a:gd name="connsiteY4" fmla="*/ 982980 h 1965960"/>
              <a:gd name="connsiteX0" fmla="*/ 0 w 2042556"/>
              <a:gd name="connsiteY0" fmla="*/ 982980 h 1967129"/>
              <a:gd name="connsiteX1" fmla="*/ 982980 w 2042556"/>
              <a:gd name="connsiteY1" fmla="*/ 0 h 1967129"/>
              <a:gd name="connsiteX2" fmla="*/ 1965960 w 2042556"/>
              <a:gd name="connsiteY2" fmla="*/ 982980 h 1967129"/>
              <a:gd name="connsiteX3" fmla="*/ 1847919 w 2042556"/>
              <a:gd name="connsiteY3" fmla="*/ 1178306 h 1967129"/>
              <a:gd name="connsiteX4" fmla="*/ 982980 w 2042556"/>
              <a:gd name="connsiteY4" fmla="*/ 1965960 h 1967129"/>
              <a:gd name="connsiteX5" fmla="*/ 0 w 2042556"/>
              <a:gd name="connsiteY5" fmla="*/ 982980 h 1967129"/>
              <a:gd name="connsiteX0" fmla="*/ 0 w 2039291"/>
              <a:gd name="connsiteY0" fmla="*/ 982980 h 1981733"/>
              <a:gd name="connsiteX1" fmla="*/ 982980 w 2039291"/>
              <a:gd name="connsiteY1" fmla="*/ 0 h 1981733"/>
              <a:gd name="connsiteX2" fmla="*/ 1965960 w 2039291"/>
              <a:gd name="connsiteY2" fmla="*/ 982980 h 1981733"/>
              <a:gd name="connsiteX3" fmla="*/ 1835219 w 2039291"/>
              <a:gd name="connsiteY3" fmla="*/ 1546606 h 1981733"/>
              <a:gd name="connsiteX4" fmla="*/ 982980 w 2039291"/>
              <a:gd name="connsiteY4" fmla="*/ 1965960 h 1981733"/>
              <a:gd name="connsiteX5" fmla="*/ 0 w 2039291"/>
              <a:gd name="connsiteY5" fmla="*/ 982980 h 1981733"/>
              <a:gd name="connsiteX0" fmla="*/ 0 w 2036992"/>
              <a:gd name="connsiteY0" fmla="*/ 982980 h 1981474"/>
              <a:gd name="connsiteX1" fmla="*/ 982980 w 2036992"/>
              <a:gd name="connsiteY1" fmla="*/ 0 h 1981474"/>
              <a:gd name="connsiteX2" fmla="*/ 1965960 w 2036992"/>
              <a:gd name="connsiteY2" fmla="*/ 982980 h 1981474"/>
              <a:gd name="connsiteX3" fmla="*/ 1825694 w 2036992"/>
              <a:gd name="connsiteY3" fmla="*/ 1543431 h 1981474"/>
              <a:gd name="connsiteX4" fmla="*/ 982980 w 2036992"/>
              <a:gd name="connsiteY4" fmla="*/ 1965960 h 1981474"/>
              <a:gd name="connsiteX5" fmla="*/ 0 w 2036992"/>
              <a:gd name="connsiteY5" fmla="*/ 982980 h 1981474"/>
              <a:gd name="connsiteX0" fmla="*/ 0 w 1947133"/>
              <a:gd name="connsiteY0" fmla="*/ 998052 h 1996546"/>
              <a:gd name="connsiteX1" fmla="*/ 982980 w 1947133"/>
              <a:gd name="connsiteY1" fmla="*/ 15072 h 1996546"/>
              <a:gd name="connsiteX2" fmla="*/ 1826260 w 1947133"/>
              <a:gd name="connsiteY2" fmla="*/ 458302 h 1996546"/>
              <a:gd name="connsiteX3" fmla="*/ 1825694 w 1947133"/>
              <a:gd name="connsiteY3" fmla="*/ 1558503 h 1996546"/>
              <a:gd name="connsiteX4" fmla="*/ 982980 w 1947133"/>
              <a:gd name="connsiteY4" fmla="*/ 1981032 h 1996546"/>
              <a:gd name="connsiteX5" fmla="*/ 0 w 1947133"/>
              <a:gd name="connsiteY5" fmla="*/ 998052 h 1996546"/>
              <a:gd name="connsiteX0" fmla="*/ 0 w 1880242"/>
              <a:gd name="connsiteY0" fmla="*/ 998052 h 1996546"/>
              <a:gd name="connsiteX1" fmla="*/ 982980 w 1880242"/>
              <a:gd name="connsiteY1" fmla="*/ 15072 h 1996546"/>
              <a:gd name="connsiteX2" fmla="*/ 1826260 w 1880242"/>
              <a:gd name="connsiteY2" fmla="*/ 458302 h 1996546"/>
              <a:gd name="connsiteX3" fmla="*/ 1825694 w 1880242"/>
              <a:gd name="connsiteY3" fmla="*/ 1558503 h 1996546"/>
              <a:gd name="connsiteX4" fmla="*/ 982980 w 1880242"/>
              <a:gd name="connsiteY4" fmla="*/ 1981032 h 1996546"/>
              <a:gd name="connsiteX5" fmla="*/ 0 w 1880242"/>
              <a:gd name="connsiteY5" fmla="*/ 998052 h 1996546"/>
              <a:gd name="connsiteX0" fmla="*/ 0 w 1826260"/>
              <a:gd name="connsiteY0" fmla="*/ 998052 h 1996546"/>
              <a:gd name="connsiteX1" fmla="*/ 982980 w 1826260"/>
              <a:gd name="connsiteY1" fmla="*/ 15072 h 1996546"/>
              <a:gd name="connsiteX2" fmla="*/ 1826260 w 1826260"/>
              <a:gd name="connsiteY2" fmla="*/ 458302 h 1996546"/>
              <a:gd name="connsiteX3" fmla="*/ 1825694 w 1826260"/>
              <a:gd name="connsiteY3" fmla="*/ 1558503 h 1996546"/>
              <a:gd name="connsiteX4" fmla="*/ 982980 w 1826260"/>
              <a:gd name="connsiteY4" fmla="*/ 1981032 h 1996546"/>
              <a:gd name="connsiteX5" fmla="*/ 0 w 1826260"/>
              <a:gd name="connsiteY5" fmla="*/ 998052 h 1996546"/>
              <a:gd name="connsiteX0" fmla="*/ 0 w 1826260"/>
              <a:gd name="connsiteY0" fmla="*/ 998052 h 1996546"/>
              <a:gd name="connsiteX1" fmla="*/ 982980 w 1826260"/>
              <a:gd name="connsiteY1" fmla="*/ 15072 h 1996546"/>
              <a:gd name="connsiteX2" fmla="*/ 1826260 w 1826260"/>
              <a:gd name="connsiteY2" fmla="*/ 458302 h 1996546"/>
              <a:gd name="connsiteX3" fmla="*/ 1825694 w 1826260"/>
              <a:gd name="connsiteY3" fmla="*/ 1558503 h 1996546"/>
              <a:gd name="connsiteX4" fmla="*/ 982980 w 1826260"/>
              <a:gd name="connsiteY4" fmla="*/ 1981032 h 1996546"/>
              <a:gd name="connsiteX5" fmla="*/ 0 w 1826260"/>
              <a:gd name="connsiteY5" fmla="*/ 998052 h 1996546"/>
              <a:gd name="connsiteX0" fmla="*/ 1389 w 1827649"/>
              <a:gd name="connsiteY0" fmla="*/ 979731 h 1978225"/>
              <a:gd name="connsiteX1" fmla="*/ 793869 w 1827649"/>
              <a:gd name="connsiteY1" fmla="*/ 15801 h 1978225"/>
              <a:gd name="connsiteX2" fmla="*/ 1827649 w 1827649"/>
              <a:gd name="connsiteY2" fmla="*/ 439981 h 1978225"/>
              <a:gd name="connsiteX3" fmla="*/ 1827083 w 1827649"/>
              <a:gd name="connsiteY3" fmla="*/ 1540182 h 1978225"/>
              <a:gd name="connsiteX4" fmla="*/ 984369 w 1827649"/>
              <a:gd name="connsiteY4" fmla="*/ 1962711 h 1978225"/>
              <a:gd name="connsiteX5" fmla="*/ 1389 w 1827649"/>
              <a:gd name="connsiteY5" fmla="*/ 979731 h 1978225"/>
              <a:gd name="connsiteX0" fmla="*/ 2466 w 1828726"/>
              <a:gd name="connsiteY0" fmla="*/ 986255 h 1984749"/>
              <a:gd name="connsiteX1" fmla="*/ 794946 w 1828726"/>
              <a:gd name="connsiteY1" fmla="*/ 22325 h 1984749"/>
              <a:gd name="connsiteX2" fmla="*/ 1828726 w 1828726"/>
              <a:gd name="connsiteY2" fmla="*/ 446505 h 1984749"/>
              <a:gd name="connsiteX3" fmla="*/ 1828160 w 1828726"/>
              <a:gd name="connsiteY3" fmla="*/ 1546706 h 1984749"/>
              <a:gd name="connsiteX4" fmla="*/ 985446 w 1828726"/>
              <a:gd name="connsiteY4" fmla="*/ 1969235 h 1984749"/>
              <a:gd name="connsiteX5" fmla="*/ 2466 w 1828726"/>
              <a:gd name="connsiteY5" fmla="*/ 986255 h 1984749"/>
              <a:gd name="connsiteX0" fmla="*/ 2466 w 1828726"/>
              <a:gd name="connsiteY0" fmla="*/ 986411 h 1984905"/>
              <a:gd name="connsiteX1" fmla="*/ 794946 w 1828726"/>
              <a:gd name="connsiteY1" fmla="*/ 22481 h 1984905"/>
              <a:gd name="connsiteX2" fmla="*/ 1828726 w 1828726"/>
              <a:gd name="connsiteY2" fmla="*/ 446661 h 1984905"/>
              <a:gd name="connsiteX3" fmla="*/ 1828160 w 1828726"/>
              <a:gd name="connsiteY3" fmla="*/ 1546862 h 1984905"/>
              <a:gd name="connsiteX4" fmla="*/ 985446 w 1828726"/>
              <a:gd name="connsiteY4" fmla="*/ 1969391 h 1984905"/>
              <a:gd name="connsiteX5" fmla="*/ 2466 w 1828726"/>
              <a:gd name="connsiteY5" fmla="*/ 986411 h 1984905"/>
              <a:gd name="connsiteX0" fmla="*/ 2466 w 1828726"/>
              <a:gd name="connsiteY0" fmla="*/ 986411 h 1984905"/>
              <a:gd name="connsiteX1" fmla="*/ 794946 w 1828726"/>
              <a:gd name="connsiteY1" fmla="*/ 22481 h 1984905"/>
              <a:gd name="connsiteX2" fmla="*/ 1828726 w 1828726"/>
              <a:gd name="connsiteY2" fmla="*/ 446661 h 1984905"/>
              <a:gd name="connsiteX3" fmla="*/ 1828160 w 1828726"/>
              <a:gd name="connsiteY3" fmla="*/ 1546862 h 1984905"/>
              <a:gd name="connsiteX4" fmla="*/ 985446 w 1828726"/>
              <a:gd name="connsiteY4" fmla="*/ 1969391 h 1984905"/>
              <a:gd name="connsiteX5" fmla="*/ 2466 w 1828726"/>
              <a:gd name="connsiteY5" fmla="*/ 986411 h 1984905"/>
              <a:gd name="connsiteX0" fmla="*/ 2466 w 1828726"/>
              <a:gd name="connsiteY0" fmla="*/ 986411 h 1984905"/>
              <a:gd name="connsiteX1" fmla="*/ 794946 w 1828726"/>
              <a:gd name="connsiteY1" fmla="*/ 22481 h 1984905"/>
              <a:gd name="connsiteX2" fmla="*/ 1828726 w 1828726"/>
              <a:gd name="connsiteY2" fmla="*/ 446661 h 1984905"/>
              <a:gd name="connsiteX3" fmla="*/ 1828160 w 1828726"/>
              <a:gd name="connsiteY3" fmla="*/ 1546862 h 1984905"/>
              <a:gd name="connsiteX4" fmla="*/ 791771 w 1828726"/>
              <a:gd name="connsiteY4" fmla="*/ 1969391 h 1984905"/>
              <a:gd name="connsiteX5" fmla="*/ 2466 w 1828726"/>
              <a:gd name="connsiteY5" fmla="*/ 986411 h 1984905"/>
              <a:gd name="connsiteX0" fmla="*/ 2466 w 1828726"/>
              <a:gd name="connsiteY0" fmla="*/ 986411 h 2022885"/>
              <a:gd name="connsiteX1" fmla="*/ 794946 w 1828726"/>
              <a:gd name="connsiteY1" fmla="*/ 22481 h 2022885"/>
              <a:gd name="connsiteX2" fmla="*/ 1828726 w 1828726"/>
              <a:gd name="connsiteY2" fmla="*/ 446661 h 2022885"/>
              <a:gd name="connsiteX3" fmla="*/ 1828160 w 1828726"/>
              <a:gd name="connsiteY3" fmla="*/ 1546862 h 2022885"/>
              <a:gd name="connsiteX4" fmla="*/ 791771 w 1828726"/>
              <a:gd name="connsiteY4" fmla="*/ 1969391 h 2022885"/>
              <a:gd name="connsiteX5" fmla="*/ 2466 w 1828726"/>
              <a:gd name="connsiteY5" fmla="*/ 986411 h 2022885"/>
              <a:gd name="connsiteX0" fmla="*/ 2466 w 1828726"/>
              <a:gd name="connsiteY0" fmla="*/ 986411 h 2018099"/>
              <a:gd name="connsiteX1" fmla="*/ 794946 w 1828726"/>
              <a:gd name="connsiteY1" fmla="*/ 22481 h 2018099"/>
              <a:gd name="connsiteX2" fmla="*/ 1828726 w 1828726"/>
              <a:gd name="connsiteY2" fmla="*/ 446661 h 2018099"/>
              <a:gd name="connsiteX3" fmla="*/ 1828160 w 1828726"/>
              <a:gd name="connsiteY3" fmla="*/ 1546862 h 2018099"/>
              <a:gd name="connsiteX4" fmla="*/ 791771 w 1828726"/>
              <a:gd name="connsiteY4" fmla="*/ 1969391 h 2018099"/>
              <a:gd name="connsiteX5" fmla="*/ 2466 w 1828726"/>
              <a:gd name="connsiteY5" fmla="*/ 986411 h 2018099"/>
              <a:gd name="connsiteX0" fmla="*/ 2466 w 1828726"/>
              <a:gd name="connsiteY0" fmla="*/ 986411 h 1988683"/>
              <a:gd name="connsiteX1" fmla="*/ 794946 w 1828726"/>
              <a:gd name="connsiteY1" fmla="*/ 22481 h 1988683"/>
              <a:gd name="connsiteX2" fmla="*/ 1828726 w 1828726"/>
              <a:gd name="connsiteY2" fmla="*/ 446661 h 1988683"/>
              <a:gd name="connsiteX3" fmla="*/ 1828160 w 1828726"/>
              <a:gd name="connsiteY3" fmla="*/ 1546862 h 1988683"/>
              <a:gd name="connsiteX4" fmla="*/ 674296 w 1828726"/>
              <a:gd name="connsiteY4" fmla="*/ 1937641 h 1988683"/>
              <a:gd name="connsiteX5" fmla="*/ 2466 w 1828726"/>
              <a:gd name="connsiteY5" fmla="*/ 986411 h 1988683"/>
              <a:gd name="connsiteX0" fmla="*/ 2466 w 1828726"/>
              <a:gd name="connsiteY0" fmla="*/ 986411 h 1983165"/>
              <a:gd name="connsiteX1" fmla="*/ 794946 w 1828726"/>
              <a:gd name="connsiteY1" fmla="*/ 22481 h 1983165"/>
              <a:gd name="connsiteX2" fmla="*/ 1828726 w 1828726"/>
              <a:gd name="connsiteY2" fmla="*/ 446661 h 1983165"/>
              <a:gd name="connsiteX3" fmla="*/ 1828160 w 1828726"/>
              <a:gd name="connsiteY3" fmla="*/ 1546862 h 1983165"/>
              <a:gd name="connsiteX4" fmla="*/ 674296 w 1828726"/>
              <a:gd name="connsiteY4" fmla="*/ 1937641 h 1983165"/>
              <a:gd name="connsiteX5" fmla="*/ 2466 w 1828726"/>
              <a:gd name="connsiteY5" fmla="*/ 986411 h 1983165"/>
              <a:gd name="connsiteX0" fmla="*/ 2466 w 1828726"/>
              <a:gd name="connsiteY0" fmla="*/ 986411 h 1983165"/>
              <a:gd name="connsiteX1" fmla="*/ 794946 w 1828726"/>
              <a:gd name="connsiteY1" fmla="*/ 22481 h 1983165"/>
              <a:gd name="connsiteX2" fmla="*/ 1828726 w 1828726"/>
              <a:gd name="connsiteY2" fmla="*/ 446661 h 1983165"/>
              <a:gd name="connsiteX3" fmla="*/ 1828160 w 1828726"/>
              <a:gd name="connsiteY3" fmla="*/ 1546862 h 1983165"/>
              <a:gd name="connsiteX4" fmla="*/ 674296 w 1828726"/>
              <a:gd name="connsiteY4" fmla="*/ 1937641 h 1983165"/>
              <a:gd name="connsiteX5" fmla="*/ 2466 w 1828726"/>
              <a:gd name="connsiteY5" fmla="*/ 986411 h 1983165"/>
              <a:gd name="connsiteX0" fmla="*/ 2466 w 1828726"/>
              <a:gd name="connsiteY0" fmla="*/ 986411 h 1983165"/>
              <a:gd name="connsiteX1" fmla="*/ 794946 w 1828726"/>
              <a:gd name="connsiteY1" fmla="*/ 22481 h 1983165"/>
              <a:gd name="connsiteX2" fmla="*/ 1828726 w 1828726"/>
              <a:gd name="connsiteY2" fmla="*/ 446661 h 1983165"/>
              <a:gd name="connsiteX3" fmla="*/ 1828160 w 1828726"/>
              <a:gd name="connsiteY3" fmla="*/ 1546862 h 1983165"/>
              <a:gd name="connsiteX4" fmla="*/ 674296 w 1828726"/>
              <a:gd name="connsiteY4" fmla="*/ 1937641 h 1983165"/>
              <a:gd name="connsiteX5" fmla="*/ 2466 w 1828726"/>
              <a:gd name="connsiteY5" fmla="*/ 986411 h 1983165"/>
              <a:gd name="connsiteX0" fmla="*/ 450 w 1826710"/>
              <a:gd name="connsiteY0" fmla="*/ 986411 h 1983165"/>
              <a:gd name="connsiteX1" fmla="*/ 792930 w 1826710"/>
              <a:gd name="connsiteY1" fmla="*/ 22481 h 1983165"/>
              <a:gd name="connsiteX2" fmla="*/ 1826710 w 1826710"/>
              <a:gd name="connsiteY2" fmla="*/ 446661 h 1983165"/>
              <a:gd name="connsiteX3" fmla="*/ 1826144 w 1826710"/>
              <a:gd name="connsiteY3" fmla="*/ 1546862 h 1983165"/>
              <a:gd name="connsiteX4" fmla="*/ 672280 w 1826710"/>
              <a:gd name="connsiteY4" fmla="*/ 1937641 h 1983165"/>
              <a:gd name="connsiteX5" fmla="*/ 450 w 1826710"/>
              <a:gd name="connsiteY5" fmla="*/ 986411 h 1983165"/>
              <a:gd name="connsiteX0" fmla="*/ 450 w 1826710"/>
              <a:gd name="connsiteY0" fmla="*/ 986411 h 1983165"/>
              <a:gd name="connsiteX1" fmla="*/ 792930 w 1826710"/>
              <a:gd name="connsiteY1" fmla="*/ 22481 h 1983165"/>
              <a:gd name="connsiteX2" fmla="*/ 1826710 w 1826710"/>
              <a:gd name="connsiteY2" fmla="*/ 446661 h 1983165"/>
              <a:gd name="connsiteX3" fmla="*/ 1826144 w 1826710"/>
              <a:gd name="connsiteY3" fmla="*/ 1546862 h 1983165"/>
              <a:gd name="connsiteX4" fmla="*/ 672280 w 1826710"/>
              <a:gd name="connsiteY4" fmla="*/ 1937641 h 1983165"/>
              <a:gd name="connsiteX5" fmla="*/ 450 w 1826710"/>
              <a:gd name="connsiteY5" fmla="*/ 986411 h 1983165"/>
              <a:gd name="connsiteX0" fmla="*/ 450 w 1835669"/>
              <a:gd name="connsiteY0" fmla="*/ 986411 h 1982493"/>
              <a:gd name="connsiteX1" fmla="*/ 792930 w 1835669"/>
              <a:gd name="connsiteY1" fmla="*/ 22481 h 1982493"/>
              <a:gd name="connsiteX2" fmla="*/ 1826710 w 1835669"/>
              <a:gd name="connsiteY2" fmla="*/ 446661 h 1982493"/>
              <a:gd name="connsiteX3" fmla="*/ 1835669 w 1835669"/>
              <a:gd name="connsiteY3" fmla="*/ 1537337 h 1982493"/>
              <a:gd name="connsiteX4" fmla="*/ 672280 w 1835669"/>
              <a:gd name="connsiteY4" fmla="*/ 1937641 h 1982493"/>
              <a:gd name="connsiteX5" fmla="*/ 450 w 1835669"/>
              <a:gd name="connsiteY5" fmla="*/ 986411 h 1982493"/>
              <a:gd name="connsiteX0" fmla="*/ 450 w 1835669"/>
              <a:gd name="connsiteY0" fmla="*/ 986411 h 1982493"/>
              <a:gd name="connsiteX1" fmla="*/ 792930 w 1835669"/>
              <a:gd name="connsiteY1" fmla="*/ 22481 h 1982493"/>
              <a:gd name="connsiteX2" fmla="*/ 1826710 w 1835669"/>
              <a:gd name="connsiteY2" fmla="*/ 446661 h 1982493"/>
              <a:gd name="connsiteX3" fmla="*/ 1835669 w 1835669"/>
              <a:gd name="connsiteY3" fmla="*/ 1537337 h 1982493"/>
              <a:gd name="connsiteX4" fmla="*/ 672280 w 1835669"/>
              <a:gd name="connsiteY4" fmla="*/ 1937641 h 1982493"/>
              <a:gd name="connsiteX5" fmla="*/ 450 w 1835669"/>
              <a:gd name="connsiteY5" fmla="*/ 986411 h 1982493"/>
              <a:gd name="connsiteX0" fmla="*/ 454 w 1835673"/>
              <a:gd name="connsiteY0" fmla="*/ 989422 h 1985504"/>
              <a:gd name="connsiteX1" fmla="*/ 789759 w 1835673"/>
              <a:gd name="connsiteY1" fmla="*/ 22317 h 1985504"/>
              <a:gd name="connsiteX2" fmla="*/ 1826714 w 1835673"/>
              <a:gd name="connsiteY2" fmla="*/ 449672 h 1985504"/>
              <a:gd name="connsiteX3" fmla="*/ 1835673 w 1835673"/>
              <a:gd name="connsiteY3" fmla="*/ 1540348 h 1985504"/>
              <a:gd name="connsiteX4" fmla="*/ 672284 w 1835673"/>
              <a:gd name="connsiteY4" fmla="*/ 1940652 h 1985504"/>
              <a:gd name="connsiteX5" fmla="*/ 454 w 1835673"/>
              <a:gd name="connsiteY5" fmla="*/ 989422 h 1985504"/>
              <a:gd name="connsiteX0" fmla="*/ 421 w 1835640"/>
              <a:gd name="connsiteY0" fmla="*/ 987500 h 1983582"/>
              <a:gd name="connsiteX1" fmla="*/ 789726 w 1835640"/>
              <a:gd name="connsiteY1" fmla="*/ 20395 h 1983582"/>
              <a:gd name="connsiteX2" fmla="*/ 1826681 w 1835640"/>
              <a:gd name="connsiteY2" fmla="*/ 447750 h 1983582"/>
              <a:gd name="connsiteX3" fmla="*/ 1835640 w 1835640"/>
              <a:gd name="connsiteY3" fmla="*/ 1538426 h 1983582"/>
              <a:gd name="connsiteX4" fmla="*/ 672251 w 1835640"/>
              <a:gd name="connsiteY4" fmla="*/ 1938730 h 1983582"/>
              <a:gd name="connsiteX5" fmla="*/ 421 w 1835640"/>
              <a:gd name="connsiteY5" fmla="*/ 987500 h 1983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35640" h="1983582">
                <a:moveTo>
                  <a:pt x="421" y="987500"/>
                </a:moveTo>
                <a:cubicBezTo>
                  <a:pt x="-12279" y="618565"/>
                  <a:pt x="263099" y="126228"/>
                  <a:pt x="789726" y="20395"/>
                </a:cubicBezTo>
                <a:cubicBezTo>
                  <a:pt x="1316353" y="-85438"/>
                  <a:pt x="1702361" y="245173"/>
                  <a:pt x="1826681" y="447750"/>
                </a:cubicBezTo>
                <a:cubicBezTo>
                  <a:pt x="1636676" y="828127"/>
                  <a:pt x="1653395" y="1219021"/>
                  <a:pt x="1835640" y="1538426"/>
                </a:cubicBezTo>
                <a:cubicBezTo>
                  <a:pt x="1773410" y="1635581"/>
                  <a:pt x="1373408" y="2133738"/>
                  <a:pt x="672251" y="1938730"/>
                </a:cubicBezTo>
                <a:cubicBezTo>
                  <a:pt x="345744" y="1813572"/>
                  <a:pt x="22646" y="1531060"/>
                  <a:pt x="421" y="987500"/>
                </a:cubicBezTo>
                <a:close/>
              </a:path>
            </a:pathLst>
          </a:cu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538769" y="1958726"/>
            <a:ext cx="1835640" cy="1983582"/>
          </a:xfrm>
          <a:custGeom>
            <a:avLst/>
            <a:gdLst>
              <a:gd name="connsiteX0" fmla="*/ 0 w 1965960"/>
              <a:gd name="connsiteY0" fmla="*/ 982980 h 1965960"/>
              <a:gd name="connsiteX1" fmla="*/ 982980 w 1965960"/>
              <a:gd name="connsiteY1" fmla="*/ 0 h 1965960"/>
              <a:gd name="connsiteX2" fmla="*/ 1965960 w 1965960"/>
              <a:gd name="connsiteY2" fmla="*/ 982980 h 1965960"/>
              <a:gd name="connsiteX3" fmla="*/ 982980 w 1965960"/>
              <a:gd name="connsiteY3" fmla="*/ 1965960 h 1965960"/>
              <a:gd name="connsiteX4" fmla="*/ 0 w 1965960"/>
              <a:gd name="connsiteY4" fmla="*/ 982980 h 1965960"/>
              <a:gd name="connsiteX0" fmla="*/ 0 w 2042556"/>
              <a:gd name="connsiteY0" fmla="*/ 982980 h 1967129"/>
              <a:gd name="connsiteX1" fmla="*/ 982980 w 2042556"/>
              <a:gd name="connsiteY1" fmla="*/ 0 h 1967129"/>
              <a:gd name="connsiteX2" fmla="*/ 1965960 w 2042556"/>
              <a:gd name="connsiteY2" fmla="*/ 982980 h 1967129"/>
              <a:gd name="connsiteX3" fmla="*/ 1847919 w 2042556"/>
              <a:gd name="connsiteY3" fmla="*/ 1178306 h 1967129"/>
              <a:gd name="connsiteX4" fmla="*/ 982980 w 2042556"/>
              <a:gd name="connsiteY4" fmla="*/ 1965960 h 1967129"/>
              <a:gd name="connsiteX5" fmla="*/ 0 w 2042556"/>
              <a:gd name="connsiteY5" fmla="*/ 982980 h 1967129"/>
              <a:gd name="connsiteX0" fmla="*/ 0 w 2039291"/>
              <a:gd name="connsiteY0" fmla="*/ 982980 h 1981733"/>
              <a:gd name="connsiteX1" fmla="*/ 982980 w 2039291"/>
              <a:gd name="connsiteY1" fmla="*/ 0 h 1981733"/>
              <a:gd name="connsiteX2" fmla="*/ 1965960 w 2039291"/>
              <a:gd name="connsiteY2" fmla="*/ 982980 h 1981733"/>
              <a:gd name="connsiteX3" fmla="*/ 1835219 w 2039291"/>
              <a:gd name="connsiteY3" fmla="*/ 1546606 h 1981733"/>
              <a:gd name="connsiteX4" fmla="*/ 982980 w 2039291"/>
              <a:gd name="connsiteY4" fmla="*/ 1965960 h 1981733"/>
              <a:gd name="connsiteX5" fmla="*/ 0 w 2039291"/>
              <a:gd name="connsiteY5" fmla="*/ 982980 h 1981733"/>
              <a:gd name="connsiteX0" fmla="*/ 0 w 2036992"/>
              <a:gd name="connsiteY0" fmla="*/ 982980 h 1981474"/>
              <a:gd name="connsiteX1" fmla="*/ 982980 w 2036992"/>
              <a:gd name="connsiteY1" fmla="*/ 0 h 1981474"/>
              <a:gd name="connsiteX2" fmla="*/ 1965960 w 2036992"/>
              <a:gd name="connsiteY2" fmla="*/ 982980 h 1981474"/>
              <a:gd name="connsiteX3" fmla="*/ 1825694 w 2036992"/>
              <a:gd name="connsiteY3" fmla="*/ 1543431 h 1981474"/>
              <a:gd name="connsiteX4" fmla="*/ 982980 w 2036992"/>
              <a:gd name="connsiteY4" fmla="*/ 1965960 h 1981474"/>
              <a:gd name="connsiteX5" fmla="*/ 0 w 2036992"/>
              <a:gd name="connsiteY5" fmla="*/ 982980 h 1981474"/>
              <a:gd name="connsiteX0" fmla="*/ 0 w 1947133"/>
              <a:gd name="connsiteY0" fmla="*/ 998052 h 1996546"/>
              <a:gd name="connsiteX1" fmla="*/ 982980 w 1947133"/>
              <a:gd name="connsiteY1" fmla="*/ 15072 h 1996546"/>
              <a:gd name="connsiteX2" fmla="*/ 1826260 w 1947133"/>
              <a:gd name="connsiteY2" fmla="*/ 458302 h 1996546"/>
              <a:gd name="connsiteX3" fmla="*/ 1825694 w 1947133"/>
              <a:gd name="connsiteY3" fmla="*/ 1558503 h 1996546"/>
              <a:gd name="connsiteX4" fmla="*/ 982980 w 1947133"/>
              <a:gd name="connsiteY4" fmla="*/ 1981032 h 1996546"/>
              <a:gd name="connsiteX5" fmla="*/ 0 w 1947133"/>
              <a:gd name="connsiteY5" fmla="*/ 998052 h 1996546"/>
              <a:gd name="connsiteX0" fmla="*/ 0 w 1880242"/>
              <a:gd name="connsiteY0" fmla="*/ 998052 h 1996546"/>
              <a:gd name="connsiteX1" fmla="*/ 982980 w 1880242"/>
              <a:gd name="connsiteY1" fmla="*/ 15072 h 1996546"/>
              <a:gd name="connsiteX2" fmla="*/ 1826260 w 1880242"/>
              <a:gd name="connsiteY2" fmla="*/ 458302 h 1996546"/>
              <a:gd name="connsiteX3" fmla="*/ 1825694 w 1880242"/>
              <a:gd name="connsiteY3" fmla="*/ 1558503 h 1996546"/>
              <a:gd name="connsiteX4" fmla="*/ 982980 w 1880242"/>
              <a:gd name="connsiteY4" fmla="*/ 1981032 h 1996546"/>
              <a:gd name="connsiteX5" fmla="*/ 0 w 1880242"/>
              <a:gd name="connsiteY5" fmla="*/ 998052 h 1996546"/>
              <a:gd name="connsiteX0" fmla="*/ 0 w 1826260"/>
              <a:gd name="connsiteY0" fmla="*/ 998052 h 1996546"/>
              <a:gd name="connsiteX1" fmla="*/ 982980 w 1826260"/>
              <a:gd name="connsiteY1" fmla="*/ 15072 h 1996546"/>
              <a:gd name="connsiteX2" fmla="*/ 1826260 w 1826260"/>
              <a:gd name="connsiteY2" fmla="*/ 458302 h 1996546"/>
              <a:gd name="connsiteX3" fmla="*/ 1825694 w 1826260"/>
              <a:gd name="connsiteY3" fmla="*/ 1558503 h 1996546"/>
              <a:gd name="connsiteX4" fmla="*/ 982980 w 1826260"/>
              <a:gd name="connsiteY4" fmla="*/ 1981032 h 1996546"/>
              <a:gd name="connsiteX5" fmla="*/ 0 w 1826260"/>
              <a:gd name="connsiteY5" fmla="*/ 998052 h 1996546"/>
              <a:gd name="connsiteX0" fmla="*/ 0 w 1826260"/>
              <a:gd name="connsiteY0" fmla="*/ 998052 h 1996546"/>
              <a:gd name="connsiteX1" fmla="*/ 982980 w 1826260"/>
              <a:gd name="connsiteY1" fmla="*/ 15072 h 1996546"/>
              <a:gd name="connsiteX2" fmla="*/ 1826260 w 1826260"/>
              <a:gd name="connsiteY2" fmla="*/ 458302 h 1996546"/>
              <a:gd name="connsiteX3" fmla="*/ 1825694 w 1826260"/>
              <a:gd name="connsiteY3" fmla="*/ 1558503 h 1996546"/>
              <a:gd name="connsiteX4" fmla="*/ 982980 w 1826260"/>
              <a:gd name="connsiteY4" fmla="*/ 1981032 h 1996546"/>
              <a:gd name="connsiteX5" fmla="*/ 0 w 1826260"/>
              <a:gd name="connsiteY5" fmla="*/ 998052 h 1996546"/>
              <a:gd name="connsiteX0" fmla="*/ 1389 w 1827649"/>
              <a:gd name="connsiteY0" fmla="*/ 979731 h 1978225"/>
              <a:gd name="connsiteX1" fmla="*/ 793869 w 1827649"/>
              <a:gd name="connsiteY1" fmla="*/ 15801 h 1978225"/>
              <a:gd name="connsiteX2" fmla="*/ 1827649 w 1827649"/>
              <a:gd name="connsiteY2" fmla="*/ 439981 h 1978225"/>
              <a:gd name="connsiteX3" fmla="*/ 1827083 w 1827649"/>
              <a:gd name="connsiteY3" fmla="*/ 1540182 h 1978225"/>
              <a:gd name="connsiteX4" fmla="*/ 984369 w 1827649"/>
              <a:gd name="connsiteY4" fmla="*/ 1962711 h 1978225"/>
              <a:gd name="connsiteX5" fmla="*/ 1389 w 1827649"/>
              <a:gd name="connsiteY5" fmla="*/ 979731 h 1978225"/>
              <a:gd name="connsiteX0" fmla="*/ 2466 w 1828726"/>
              <a:gd name="connsiteY0" fmla="*/ 986255 h 1984749"/>
              <a:gd name="connsiteX1" fmla="*/ 794946 w 1828726"/>
              <a:gd name="connsiteY1" fmla="*/ 22325 h 1984749"/>
              <a:gd name="connsiteX2" fmla="*/ 1828726 w 1828726"/>
              <a:gd name="connsiteY2" fmla="*/ 446505 h 1984749"/>
              <a:gd name="connsiteX3" fmla="*/ 1828160 w 1828726"/>
              <a:gd name="connsiteY3" fmla="*/ 1546706 h 1984749"/>
              <a:gd name="connsiteX4" fmla="*/ 985446 w 1828726"/>
              <a:gd name="connsiteY4" fmla="*/ 1969235 h 1984749"/>
              <a:gd name="connsiteX5" fmla="*/ 2466 w 1828726"/>
              <a:gd name="connsiteY5" fmla="*/ 986255 h 1984749"/>
              <a:gd name="connsiteX0" fmla="*/ 2466 w 1828726"/>
              <a:gd name="connsiteY0" fmla="*/ 986411 h 1984905"/>
              <a:gd name="connsiteX1" fmla="*/ 794946 w 1828726"/>
              <a:gd name="connsiteY1" fmla="*/ 22481 h 1984905"/>
              <a:gd name="connsiteX2" fmla="*/ 1828726 w 1828726"/>
              <a:gd name="connsiteY2" fmla="*/ 446661 h 1984905"/>
              <a:gd name="connsiteX3" fmla="*/ 1828160 w 1828726"/>
              <a:gd name="connsiteY3" fmla="*/ 1546862 h 1984905"/>
              <a:gd name="connsiteX4" fmla="*/ 985446 w 1828726"/>
              <a:gd name="connsiteY4" fmla="*/ 1969391 h 1984905"/>
              <a:gd name="connsiteX5" fmla="*/ 2466 w 1828726"/>
              <a:gd name="connsiteY5" fmla="*/ 986411 h 1984905"/>
              <a:gd name="connsiteX0" fmla="*/ 2466 w 1828726"/>
              <a:gd name="connsiteY0" fmla="*/ 986411 h 1984905"/>
              <a:gd name="connsiteX1" fmla="*/ 794946 w 1828726"/>
              <a:gd name="connsiteY1" fmla="*/ 22481 h 1984905"/>
              <a:gd name="connsiteX2" fmla="*/ 1828726 w 1828726"/>
              <a:gd name="connsiteY2" fmla="*/ 446661 h 1984905"/>
              <a:gd name="connsiteX3" fmla="*/ 1828160 w 1828726"/>
              <a:gd name="connsiteY3" fmla="*/ 1546862 h 1984905"/>
              <a:gd name="connsiteX4" fmla="*/ 985446 w 1828726"/>
              <a:gd name="connsiteY4" fmla="*/ 1969391 h 1984905"/>
              <a:gd name="connsiteX5" fmla="*/ 2466 w 1828726"/>
              <a:gd name="connsiteY5" fmla="*/ 986411 h 1984905"/>
              <a:gd name="connsiteX0" fmla="*/ 2466 w 1828726"/>
              <a:gd name="connsiteY0" fmla="*/ 986411 h 1984905"/>
              <a:gd name="connsiteX1" fmla="*/ 794946 w 1828726"/>
              <a:gd name="connsiteY1" fmla="*/ 22481 h 1984905"/>
              <a:gd name="connsiteX2" fmla="*/ 1828726 w 1828726"/>
              <a:gd name="connsiteY2" fmla="*/ 446661 h 1984905"/>
              <a:gd name="connsiteX3" fmla="*/ 1828160 w 1828726"/>
              <a:gd name="connsiteY3" fmla="*/ 1546862 h 1984905"/>
              <a:gd name="connsiteX4" fmla="*/ 791771 w 1828726"/>
              <a:gd name="connsiteY4" fmla="*/ 1969391 h 1984905"/>
              <a:gd name="connsiteX5" fmla="*/ 2466 w 1828726"/>
              <a:gd name="connsiteY5" fmla="*/ 986411 h 1984905"/>
              <a:gd name="connsiteX0" fmla="*/ 2466 w 1828726"/>
              <a:gd name="connsiteY0" fmla="*/ 986411 h 2022885"/>
              <a:gd name="connsiteX1" fmla="*/ 794946 w 1828726"/>
              <a:gd name="connsiteY1" fmla="*/ 22481 h 2022885"/>
              <a:gd name="connsiteX2" fmla="*/ 1828726 w 1828726"/>
              <a:gd name="connsiteY2" fmla="*/ 446661 h 2022885"/>
              <a:gd name="connsiteX3" fmla="*/ 1828160 w 1828726"/>
              <a:gd name="connsiteY3" fmla="*/ 1546862 h 2022885"/>
              <a:gd name="connsiteX4" fmla="*/ 791771 w 1828726"/>
              <a:gd name="connsiteY4" fmla="*/ 1969391 h 2022885"/>
              <a:gd name="connsiteX5" fmla="*/ 2466 w 1828726"/>
              <a:gd name="connsiteY5" fmla="*/ 986411 h 2022885"/>
              <a:gd name="connsiteX0" fmla="*/ 2466 w 1828726"/>
              <a:gd name="connsiteY0" fmla="*/ 986411 h 2018099"/>
              <a:gd name="connsiteX1" fmla="*/ 794946 w 1828726"/>
              <a:gd name="connsiteY1" fmla="*/ 22481 h 2018099"/>
              <a:gd name="connsiteX2" fmla="*/ 1828726 w 1828726"/>
              <a:gd name="connsiteY2" fmla="*/ 446661 h 2018099"/>
              <a:gd name="connsiteX3" fmla="*/ 1828160 w 1828726"/>
              <a:gd name="connsiteY3" fmla="*/ 1546862 h 2018099"/>
              <a:gd name="connsiteX4" fmla="*/ 791771 w 1828726"/>
              <a:gd name="connsiteY4" fmla="*/ 1969391 h 2018099"/>
              <a:gd name="connsiteX5" fmla="*/ 2466 w 1828726"/>
              <a:gd name="connsiteY5" fmla="*/ 986411 h 2018099"/>
              <a:gd name="connsiteX0" fmla="*/ 2466 w 1828726"/>
              <a:gd name="connsiteY0" fmla="*/ 986411 h 1988683"/>
              <a:gd name="connsiteX1" fmla="*/ 794946 w 1828726"/>
              <a:gd name="connsiteY1" fmla="*/ 22481 h 1988683"/>
              <a:gd name="connsiteX2" fmla="*/ 1828726 w 1828726"/>
              <a:gd name="connsiteY2" fmla="*/ 446661 h 1988683"/>
              <a:gd name="connsiteX3" fmla="*/ 1828160 w 1828726"/>
              <a:gd name="connsiteY3" fmla="*/ 1546862 h 1988683"/>
              <a:gd name="connsiteX4" fmla="*/ 674296 w 1828726"/>
              <a:gd name="connsiteY4" fmla="*/ 1937641 h 1988683"/>
              <a:gd name="connsiteX5" fmla="*/ 2466 w 1828726"/>
              <a:gd name="connsiteY5" fmla="*/ 986411 h 1988683"/>
              <a:gd name="connsiteX0" fmla="*/ 2466 w 1828726"/>
              <a:gd name="connsiteY0" fmla="*/ 986411 h 1983165"/>
              <a:gd name="connsiteX1" fmla="*/ 794946 w 1828726"/>
              <a:gd name="connsiteY1" fmla="*/ 22481 h 1983165"/>
              <a:gd name="connsiteX2" fmla="*/ 1828726 w 1828726"/>
              <a:gd name="connsiteY2" fmla="*/ 446661 h 1983165"/>
              <a:gd name="connsiteX3" fmla="*/ 1828160 w 1828726"/>
              <a:gd name="connsiteY3" fmla="*/ 1546862 h 1983165"/>
              <a:gd name="connsiteX4" fmla="*/ 674296 w 1828726"/>
              <a:gd name="connsiteY4" fmla="*/ 1937641 h 1983165"/>
              <a:gd name="connsiteX5" fmla="*/ 2466 w 1828726"/>
              <a:gd name="connsiteY5" fmla="*/ 986411 h 1983165"/>
              <a:gd name="connsiteX0" fmla="*/ 2466 w 1828726"/>
              <a:gd name="connsiteY0" fmla="*/ 986411 h 1983165"/>
              <a:gd name="connsiteX1" fmla="*/ 794946 w 1828726"/>
              <a:gd name="connsiteY1" fmla="*/ 22481 h 1983165"/>
              <a:gd name="connsiteX2" fmla="*/ 1828726 w 1828726"/>
              <a:gd name="connsiteY2" fmla="*/ 446661 h 1983165"/>
              <a:gd name="connsiteX3" fmla="*/ 1828160 w 1828726"/>
              <a:gd name="connsiteY3" fmla="*/ 1546862 h 1983165"/>
              <a:gd name="connsiteX4" fmla="*/ 674296 w 1828726"/>
              <a:gd name="connsiteY4" fmla="*/ 1937641 h 1983165"/>
              <a:gd name="connsiteX5" fmla="*/ 2466 w 1828726"/>
              <a:gd name="connsiteY5" fmla="*/ 986411 h 1983165"/>
              <a:gd name="connsiteX0" fmla="*/ 2466 w 1828726"/>
              <a:gd name="connsiteY0" fmla="*/ 986411 h 1983165"/>
              <a:gd name="connsiteX1" fmla="*/ 794946 w 1828726"/>
              <a:gd name="connsiteY1" fmla="*/ 22481 h 1983165"/>
              <a:gd name="connsiteX2" fmla="*/ 1828726 w 1828726"/>
              <a:gd name="connsiteY2" fmla="*/ 446661 h 1983165"/>
              <a:gd name="connsiteX3" fmla="*/ 1828160 w 1828726"/>
              <a:gd name="connsiteY3" fmla="*/ 1546862 h 1983165"/>
              <a:gd name="connsiteX4" fmla="*/ 674296 w 1828726"/>
              <a:gd name="connsiteY4" fmla="*/ 1937641 h 1983165"/>
              <a:gd name="connsiteX5" fmla="*/ 2466 w 1828726"/>
              <a:gd name="connsiteY5" fmla="*/ 986411 h 1983165"/>
              <a:gd name="connsiteX0" fmla="*/ 450 w 1826710"/>
              <a:gd name="connsiteY0" fmla="*/ 986411 h 1983165"/>
              <a:gd name="connsiteX1" fmla="*/ 792930 w 1826710"/>
              <a:gd name="connsiteY1" fmla="*/ 22481 h 1983165"/>
              <a:gd name="connsiteX2" fmla="*/ 1826710 w 1826710"/>
              <a:gd name="connsiteY2" fmla="*/ 446661 h 1983165"/>
              <a:gd name="connsiteX3" fmla="*/ 1826144 w 1826710"/>
              <a:gd name="connsiteY3" fmla="*/ 1546862 h 1983165"/>
              <a:gd name="connsiteX4" fmla="*/ 672280 w 1826710"/>
              <a:gd name="connsiteY4" fmla="*/ 1937641 h 1983165"/>
              <a:gd name="connsiteX5" fmla="*/ 450 w 1826710"/>
              <a:gd name="connsiteY5" fmla="*/ 986411 h 1983165"/>
              <a:gd name="connsiteX0" fmla="*/ 450 w 1826710"/>
              <a:gd name="connsiteY0" fmla="*/ 986411 h 1983165"/>
              <a:gd name="connsiteX1" fmla="*/ 792930 w 1826710"/>
              <a:gd name="connsiteY1" fmla="*/ 22481 h 1983165"/>
              <a:gd name="connsiteX2" fmla="*/ 1826710 w 1826710"/>
              <a:gd name="connsiteY2" fmla="*/ 446661 h 1983165"/>
              <a:gd name="connsiteX3" fmla="*/ 1826144 w 1826710"/>
              <a:gd name="connsiteY3" fmla="*/ 1546862 h 1983165"/>
              <a:gd name="connsiteX4" fmla="*/ 672280 w 1826710"/>
              <a:gd name="connsiteY4" fmla="*/ 1937641 h 1983165"/>
              <a:gd name="connsiteX5" fmla="*/ 450 w 1826710"/>
              <a:gd name="connsiteY5" fmla="*/ 986411 h 1983165"/>
              <a:gd name="connsiteX0" fmla="*/ 450 w 1835669"/>
              <a:gd name="connsiteY0" fmla="*/ 986411 h 1982493"/>
              <a:gd name="connsiteX1" fmla="*/ 792930 w 1835669"/>
              <a:gd name="connsiteY1" fmla="*/ 22481 h 1982493"/>
              <a:gd name="connsiteX2" fmla="*/ 1826710 w 1835669"/>
              <a:gd name="connsiteY2" fmla="*/ 446661 h 1982493"/>
              <a:gd name="connsiteX3" fmla="*/ 1835669 w 1835669"/>
              <a:gd name="connsiteY3" fmla="*/ 1537337 h 1982493"/>
              <a:gd name="connsiteX4" fmla="*/ 672280 w 1835669"/>
              <a:gd name="connsiteY4" fmla="*/ 1937641 h 1982493"/>
              <a:gd name="connsiteX5" fmla="*/ 450 w 1835669"/>
              <a:gd name="connsiteY5" fmla="*/ 986411 h 1982493"/>
              <a:gd name="connsiteX0" fmla="*/ 450 w 1835669"/>
              <a:gd name="connsiteY0" fmla="*/ 986411 h 1982493"/>
              <a:gd name="connsiteX1" fmla="*/ 792930 w 1835669"/>
              <a:gd name="connsiteY1" fmla="*/ 22481 h 1982493"/>
              <a:gd name="connsiteX2" fmla="*/ 1826710 w 1835669"/>
              <a:gd name="connsiteY2" fmla="*/ 446661 h 1982493"/>
              <a:gd name="connsiteX3" fmla="*/ 1835669 w 1835669"/>
              <a:gd name="connsiteY3" fmla="*/ 1537337 h 1982493"/>
              <a:gd name="connsiteX4" fmla="*/ 672280 w 1835669"/>
              <a:gd name="connsiteY4" fmla="*/ 1937641 h 1982493"/>
              <a:gd name="connsiteX5" fmla="*/ 450 w 1835669"/>
              <a:gd name="connsiteY5" fmla="*/ 986411 h 1982493"/>
              <a:gd name="connsiteX0" fmla="*/ 454 w 1835673"/>
              <a:gd name="connsiteY0" fmla="*/ 989422 h 1985504"/>
              <a:gd name="connsiteX1" fmla="*/ 789759 w 1835673"/>
              <a:gd name="connsiteY1" fmla="*/ 22317 h 1985504"/>
              <a:gd name="connsiteX2" fmla="*/ 1826714 w 1835673"/>
              <a:gd name="connsiteY2" fmla="*/ 449672 h 1985504"/>
              <a:gd name="connsiteX3" fmla="*/ 1835673 w 1835673"/>
              <a:gd name="connsiteY3" fmla="*/ 1540348 h 1985504"/>
              <a:gd name="connsiteX4" fmla="*/ 672284 w 1835673"/>
              <a:gd name="connsiteY4" fmla="*/ 1940652 h 1985504"/>
              <a:gd name="connsiteX5" fmla="*/ 454 w 1835673"/>
              <a:gd name="connsiteY5" fmla="*/ 989422 h 1985504"/>
              <a:gd name="connsiteX0" fmla="*/ 421 w 1835640"/>
              <a:gd name="connsiteY0" fmla="*/ 987500 h 1983582"/>
              <a:gd name="connsiteX1" fmla="*/ 789726 w 1835640"/>
              <a:gd name="connsiteY1" fmla="*/ 20395 h 1983582"/>
              <a:gd name="connsiteX2" fmla="*/ 1826681 w 1835640"/>
              <a:gd name="connsiteY2" fmla="*/ 447750 h 1983582"/>
              <a:gd name="connsiteX3" fmla="*/ 1835640 w 1835640"/>
              <a:gd name="connsiteY3" fmla="*/ 1538426 h 1983582"/>
              <a:gd name="connsiteX4" fmla="*/ 672251 w 1835640"/>
              <a:gd name="connsiteY4" fmla="*/ 1938730 h 1983582"/>
              <a:gd name="connsiteX5" fmla="*/ 421 w 1835640"/>
              <a:gd name="connsiteY5" fmla="*/ 987500 h 1983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35640" h="1983582">
                <a:moveTo>
                  <a:pt x="421" y="987500"/>
                </a:moveTo>
                <a:cubicBezTo>
                  <a:pt x="-12279" y="618565"/>
                  <a:pt x="263099" y="126228"/>
                  <a:pt x="789726" y="20395"/>
                </a:cubicBezTo>
                <a:cubicBezTo>
                  <a:pt x="1316353" y="-85438"/>
                  <a:pt x="1702361" y="245173"/>
                  <a:pt x="1826681" y="447750"/>
                </a:cubicBezTo>
                <a:cubicBezTo>
                  <a:pt x="1636676" y="828127"/>
                  <a:pt x="1653395" y="1219021"/>
                  <a:pt x="1835640" y="1538426"/>
                </a:cubicBezTo>
                <a:cubicBezTo>
                  <a:pt x="1773410" y="1635581"/>
                  <a:pt x="1373408" y="2133738"/>
                  <a:pt x="672251" y="1938730"/>
                </a:cubicBezTo>
                <a:cubicBezTo>
                  <a:pt x="345744" y="1813572"/>
                  <a:pt x="22646" y="1531060"/>
                  <a:pt x="421" y="987500"/>
                </a:cubicBezTo>
                <a:close/>
              </a:path>
            </a:pathLst>
          </a:cu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7041524" y="1951163"/>
            <a:ext cx="1827862" cy="1992885"/>
          </a:xfrm>
          <a:custGeom>
            <a:avLst/>
            <a:gdLst>
              <a:gd name="connsiteX0" fmla="*/ 0 w 1965960"/>
              <a:gd name="connsiteY0" fmla="*/ 982980 h 1965960"/>
              <a:gd name="connsiteX1" fmla="*/ 982980 w 1965960"/>
              <a:gd name="connsiteY1" fmla="*/ 0 h 1965960"/>
              <a:gd name="connsiteX2" fmla="*/ 1965960 w 1965960"/>
              <a:gd name="connsiteY2" fmla="*/ 982980 h 1965960"/>
              <a:gd name="connsiteX3" fmla="*/ 982980 w 1965960"/>
              <a:gd name="connsiteY3" fmla="*/ 1965960 h 1965960"/>
              <a:gd name="connsiteX4" fmla="*/ 0 w 1965960"/>
              <a:gd name="connsiteY4" fmla="*/ 982980 h 1965960"/>
              <a:gd name="connsiteX0" fmla="*/ 65395 w 2031355"/>
              <a:gd name="connsiteY0" fmla="*/ 996524 h 1979504"/>
              <a:gd name="connsiteX1" fmla="*/ 197054 w 2031355"/>
              <a:gd name="connsiteY1" fmla="*/ 461867 h 1979504"/>
              <a:gd name="connsiteX2" fmla="*/ 1048375 w 2031355"/>
              <a:gd name="connsiteY2" fmla="*/ 13544 h 1979504"/>
              <a:gd name="connsiteX3" fmla="*/ 2031355 w 2031355"/>
              <a:gd name="connsiteY3" fmla="*/ 996524 h 1979504"/>
              <a:gd name="connsiteX4" fmla="*/ 1048375 w 2031355"/>
              <a:gd name="connsiteY4" fmla="*/ 1979504 h 1979504"/>
              <a:gd name="connsiteX5" fmla="*/ 65395 w 2031355"/>
              <a:gd name="connsiteY5" fmla="*/ 996524 h 1979504"/>
              <a:gd name="connsiteX0" fmla="*/ 114976 w 1948927"/>
              <a:gd name="connsiteY0" fmla="*/ 1547096 h 1997760"/>
              <a:gd name="connsiteX1" fmla="*/ 114626 w 1948927"/>
              <a:gd name="connsiteY1" fmla="*/ 461867 h 1997760"/>
              <a:gd name="connsiteX2" fmla="*/ 965947 w 1948927"/>
              <a:gd name="connsiteY2" fmla="*/ 13544 h 1997760"/>
              <a:gd name="connsiteX3" fmla="*/ 1948927 w 1948927"/>
              <a:gd name="connsiteY3" fmla="*/ 996524 h 1997760"/>
              <a:gd name="connsiteX4" fmla="*/ 965947 w 1948927"/>
              <a:gd name="connsiteY4" fmla="*/ 1979504 h 1997760"/>
              <a:gd name="connsiteX5" fmla="*/ 114976 w 1948927"/>
              <a:gd name="connsiteY5" fmla="*/ 1547096 h 1997760"/>
              <a:gd name="connsiteX0" fmla="*/ 44277 w 1878228"/>
              <a:gd name="connsiteY0" fmla="*/ 1547096 h 1997760"/>
              <a:gd name="connsiteX1" fmla="*/ 43927 w 1878228"/>
              <a:gd name="connsiteY1" fmla="*/ 461867 h 1997760"/>
              <a:gd name="connsiteX2" fmla="*/ 895248 w 1878228"/>
              <a:gd name="connsiteY2" fmla="*/ 13544 h 1997760"/>
              <a:gd name="connsiteX3" fmla="*/ 1878228 w 1878228"/>
              <a:gd name="connsiteY3" fmla="*/ 996524 h 1997760"/>
              <a:gd name="connsiteX4" fmla="*/ 895248 w 1878228"/>
              <a:gd name="connsiteY4" fmla="*/ 1979504 h 1997760"/>
              <a:gd name="connsiteX5" fmla="*/ 44277 w 1878228"/>
              <a:gd name="connsiteY5" fmla="*/ 1547096 h 1997760"/>
              <a:gd name="connsiteX0" fmla="*/ 350 w 1834301"/>
              <a:gd name="connsiteY0" fmla="*/ 1547096 h 1997760"/>
              <a:gd name="connsiteX1" fmla="*/ 0 w 1834301"/>
              <a:gd name="connsiteY1" fmla="*/ 461867 h 1997760"/>
              <a:gd name="connsiteX2" fmla="*/ 851321 w 1834301"/>
              <a:gd name="connsiteY2" fmla="*/ 13544 h 1997760"/>
              <a:gd name="connsiteX3" fmla="*/ 1834301 w 1834301"/>
              <a:gd name="connsiteY3" fmla="*/ 996524 h 1997760"/>
              <a:gd name="connsiteX4" fmla="*/ 851321 w 1834301"/>
              <a:gd name="connsiteY4" fmla="*/ 1979504 h 1997760"/>
              <a:gd name="connsiteX5" fmla="*/ 350 w 1834301"/>
              <a:gd name="connsiteY5" fmla="*/ 1547096 h 1997760"/>
              <a:gd name="connsiteX0" fmla="*/ 350 w 1834301"/>
              <a:gd name="connsiteY0" fmla="*/ 1547096 h 1970368"/>
              <a:gd name="connsiteX1" fmla="*/ 0 w 1834301"/>
              <a:gd name="connsiteY1" fmla="*/ 461867 h 1970368"/>
              <a:gd name="connsiteX2" fmla="*/ 851321 w 1834301"/>
              <a:gd name="connsiteY2" fmla="*/ 13544 h 1970368"/>
              <a:gd name="connsiteX3" fmla="*/ 1834301 w 1834301"/>
              <a:gd name="connsiteY3" fmla="*/ 996524 h 1970368"/>
              <a:gd name="connsiteX4" fmla="*/ 1124997 w 1834301"/>
              <a:gd name="connsiteY4" fmla="*/ 1950527 h 1970368"/>
              <a:gd name="connsiteX5" fmla="*/ 350 w 1834301"/>
              <a:gd name="connsiteY5" fmla="*/ 1547096 h 1970368"/>
              <a:gd name="connsiteX0" fmla="*/ 350 w 1834301"/>
              <a:gd name="connsiteY0" fmla="*/ 1509739 h 1933011"/>
              <a:gd name="connsiteX1" fmla="*/ 0 w 1834301"/>
              <a:gd name="connsiteY1" fmla="*/ 424510 h 1933011"/>
              <a:gd name="connsiteX2" fmla="*/ 1134657 w 1834301"/>
              <a:gd name="connsiteY2" fmla="*/ 14824 h 1933011"/>
              <a:gd name="connsiteX3" fmla="*/ 1834301 w 1834301"/>
              <a:gd name="connsiteY3" fmla="*/ 959167 h 1933011"/>
              <a:gd name="connsiteX4" fmla="*/ 1124997 w 1834301"/>
              <a:gd name="connsiteY4" fmla="*/ 1913170 h 1933011"/>
              <a:gd name="connsiteX5" fmla="*/ 350 w 1834301"/>
              <a:gd name="connsiteY5" fmla="*/ 1509739 h 1933011"/>
              <a:gd name="connsiteX0" fmla="*/ 350 w 1834301"/>
              <a:gd name="connsiteY0" fmla="*/ 1540457 h 1963729"/>
              <a:gd name="connsiteX1" fmla="*/ 0 w 1834301"/>
              <a:gd name="connsiteY1" fmla="*/ 455228 h 1963729"/>
              <a:gd name="connsiteX2" fmla="*/ 1134657 w 1834301"/>
              <a:gd name="connsiteY2" fmla="*/ 45542 h 1963729"/>
              <a:gd name="connsiteX3" fmla="*/ 1834301 w 1834301"/>
              <a:gd name="connsiteY3" fmla="*/ 989885 h 1963729"/>
              <a:gd name="connsiteX4" fmla="*/ 1124997 w 1834301"/>
              <a:gd name="connsiteY4" fmla="*/ 1943888 h 1963729"/>
              <a:gd name="connsiteX5" fmla="*/ 350 w 1834301"/>
              <a:gd name="connsiteY5" fmla="*/ 1540457 h 1963729"/>
              <a:gd name="connsiteX0" fmla="*/ 350 w 1834301"/>
              <a:gd name="connsiteY0" fmla="*/ 1545635 h 1968907"/>
              <a:gd name="connsiteX1" fmla="*/ 0 w 1834301"/>
              <a:gd name="connsiteY1" fmla="*/ 460406 h 1968907"/>
              <a:gd name="connsiteX2" fmla="*/ 1134657 w 1834301"/>
              <a:gd name="connsiteY2" fmla="*/ 50720 h 1968907"/>
              <a:gd name="connsiteX3" fmla="*/ 1834301 w 1834301"/>
              <a:gd name="connsiteY3" fmla="*/ 995063 h 1968907"/>
              <a:gd name="connsiteX4" fmla="*/ 1124997 w 1834301"/>
              <a:gd name="connsiteY4" fmla="*/ 1949066 h 1968907"/>
              <a:gd name="connsiteX5" fmla="*/ 350 w 1834301"/>
              <a:gd name="connsiteY5" fmla="*/ 1545635 h 1968907"/>
              <a:gd name="connsiteX0" fmla="*/ 350 w 1834301"/>
              <a:gd name="connsiteY0" fmla="*/ 1545635 h 1975325"/>
              <a:gd name="connsiteX1" fmla="*/ 0 w 1834301"/>
              <a:gd name="connsiteY1" fmla="*/ 460406 h 1975325"/>
              <a:gd name="connsiteX2" fmla="*/ 1134657 w 1834301"/>
              <a:gd name="connsiteY2" fmla="*/ 50720 h 1975325"/>
              <a:gd name="connsiteX3" fmla="*/ 1834301 w 1834301"/>
              <a:gd name="connsiteY3" fmla="*/ 995063 h 1975325"/>
              <a:gd name="connsiteX4" fmla="*/ 1124997 w 1834301"/>
              <a:gd name="connsiteY4" fmla="*/ 1949066 h 1975325"/>
              <a:gd name="connsiteX5" fmla="*/ 350 w 1834301"/>
              <a:gd name="connsiteY5" fmla="*/ 1545635 h 1975325"/>
              <a:gd name="connsiteX0" fmla="*/ 350 w 1834301"/>
              <a:gd name="connsiteY0" fmla="*/ 1545635 h 1992885"/>
              <a:gd name="connsiteX1" fmla="*/ 0 w 1834301"/>
              <a:gd name="connsiteY1" fmla="*/ 460406 h 1992885"/>
              <a:gd name="connsiteX2" fmla="*/ 1134657 w 1834301"/>
              <a:gd name="connsiteY2" fmla="*/ 50720 h 1992885"/>
              <a:gd name="connsiteX3" fmla="*/ 1834301 w 1834301"/>
              <a:gd name="connsiteY3" fmla="*/ 995063 h 1992885"/>
              <a:gd name="connsiteX4" fmla="*/ 1124997 w 1834301"/>
              <a:gd name="connsiteY4" fmla="*/ 1949066 h 1992885"/>
              <a:gd name="connsiteX5" fmla="*/ 350 w 1834301"/>
              <a:gd name="connsiteY5" fmla="*/ 1545635 h 1992885"/>
              <a:gd name="connsiteX0" fmla="*/ 350 w 1834301"/>
              <a:gd name="connsiteY0" fmla="*/ 1545635 h 1992885"/>
              <a:gd name="connsiteX1" fmla="*/ 0 w 1834301"/>
              <a:gd name="connsiteY1" fmla="*/ 460406 h 1992885"/>
              <a:gd name="connsiteX2" fmla="*/ 1134657 w 1834301"/>
              <a:gd name="connsiteY2" fmla="*/ 50720 h 1992885"/>
              <a:gd name="connsiteX3" fmla="*/ 1834301 w 1834301"/>
              <a:gd name="connsiteY3" fmla="*/ 995063 h 1992885"/>
              <a:gd name="connsiteX4" fmla="*/ 1124997 w 1834301"/>
              <a:gd name="connsiteY4" fmla="*/ 1949066 h 1992885"/>
              <a:gd name="connsiteX5" fmla="*/ 350 w 1834301"/>
              <a:gd name="connsiteY5" fmla="*/ 1545635 h 1992885"/>
              <a:gd name="connsiteX0" fmla="*/ 350 w 1834301"/>
              <a:gd name="connsiteY0" fmla="*/ 1545635 h 1992885"/>
              <a:gd name="connsiteX1" fmla="*/ 0 w 1834301"/>
              <a:gd name="connsiteY1" fmla="*/ 460406 h 1992885"/>
              <a:gd name="connsiteX2" fmla="*/ 1134657 w 1834301"/>
              <a:gd name="connsiteY2" fmla="*/ 50720 h 1992885"/>
              <a:gd name="connsiteX3" fmla="*/ 1834301 w 1834301"/>
              <a:gd name="connsiteY3" fmla="*/ 995063 h 1992885"/>
              <a:gd name="connsiteX4" fmla="*/ 1124997 w 1834301"/>
              <a:gd name="connsiteY4" fmla="*/ 1949066 h 1992885"/>
              <a:gd name="connsiteX5" fmla="*/ 350 w 1834301"/>
              <a:gd name="connsiteY5" fmla="*/ 1545635 h 1992885"/>
              <a:gd name="connsiteX0" fmla="*/ 350 w 1827862"/>
              <a:gd name="connsiteY0" fmla="*/ 1545635 h 1992885"/>
              <a:gd name="connsiteX1" fmla="*/ 0 w 1827862"/>
              <a:gd name="connsiteY1" fmla="*/ 460406 h 1992885"/>
              <a:gd name="connsiteX2" fmla="*/ 1134657 w 1827862"/>
              <a:gd name="connsiteY2" fmla="*/ 50720 h 1992885"/>
              <a:gd name="connsiteX3" fmla="*/ 1827862 w 1827862"/>
              <a:gd name="connsiteY3" fmla="*/ 995063 h 1992885"/>
              <a:gd name="connsiteX4" fmla="*/ 1124997 w 1827862"/>
              <a:gd name="connsiteY4" fmla="*/ 1949066 h 1992885"/>
              <a:gd name="connsiteX5" fmla="*/ 350 w 1827862"/>
              <a:gd name="connsiteY5" fmla="*/ 1545635 h 1992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27862" h="1992885">
                <a:moveTo>
                  <a:pt x="350" y="1545635"/>
                </a:moveTo>
                <a:cubicBezTo>
                  <a:pt x="241611" y="1102732"/>
                  <a:pt x="132385" y="672531"/>
                  <a:pt x="0" y="460406"/>
                </a:cubicBezTo>
                <a:cubicBezTo>
                  <a:pt x="138072" y="232182"/>
                  <a:pt x="564923" y="-134981"/>
                  <a:pt x="1134657" y="50720"/>
                </a:cubicBezTo>
                <a:cubicBezTo>
                  <a:pt x="1440374" y="139829"/>
                  <a:pt x="1827862" y="452178"/>
                  <a:pt x="1827862" y="995063"/>
                </a:cubicBezTo>
                <a:cubicBezTo>
                  <a:pt x="1827862" y="1537948"/>
                  <a:pt x="1430656" y="1857304"/>
                  <a:pt x="1124997" y="1949066"/>
                </a:cubicBezTo>
                <a:cubicBezTo>
                  <a:pt x="758163" y="2085904"/>
                  <a:pt x="180874" y="1888726"/>
                  <a:pt x="350" y="1545635"/>
                </a:cubicBezTo>
                <a:close/>
              </a:path>
            </a:pathLst>
          </a:cu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8812369" y="1951163"/>
            <a:ext cx="1827862" cy="1992885"/>
          </a:xfrm>
          <a:custGeom>
            <a:avLst/>
            <a:gdLst>
              <a:gd name="connsiteX0" fmla="*/ 0 w 1965960"/>
              <a:gd name="connsiteY0" fmla="*/ 982980 h 1965960"/>
              <a:gd name="connsiteX1" fmla="*/ 982980 w 1965960"/>
              <a:gd name="connsiteY1" fmla="*/ 0 h 1965960"/>
              <a:gd name="connsiteX2" fmla="*/ 1965960 w 1965960"/>
              <a:gd name="connsiteY2" fmla="*/ 982980 h 1965960"/>
              <a:gd name="connsiteX3" fmla="*/ 982980 w 1965960"/>
              <a:gd name="connsiteY3" fmla="*/ 1965960 h 1965960"/>
              <a:gd name="connsiteX4" fmla="*/ 0 w 1965960"/>
              <a:gd name="connsiteY4" fmla="*/ 982980 h 1965960"/>
              <a:gd name="connsiteX0" fmla="*/ 65395 w 2031355"/>
              <a:gd name="connsiteY0" fmla="*/ 996524 h 1979504"/>
              <a:gd name="connsiteX1" fmla="*/ 197054 w 2031355"/>
              <a:gd name="connsiteY1" fmla="*/ 461867 h 1979504"/>
              <a:gd name="connsiteX2" fmla="*/ 1048375 w 2031355"/>
              <a:gd name="connsiteY2" fmla="*/ 13544 h 1979504"/>
              <a:gd name="connsiteX3" fmla="*/ 2031355 w 2031355"/>
              <a:gd name="connsiteY3" fmla="*/ 996524 h 1979504"/>
              <a:gd name="connsiteX4" fmla="*/ 1048375 w 2031355"/>
              <a:gd name="connsiteY4" fmla="*/ 1979504 h 1979504"/>
              <a:gd name="connsiteX5" fmla="*/ 65395 w 2031355"/>
              <a:gd name="connsiteY5" fmla="*/ 996524 h 1979504"/>
              <a:gd name="connsiteX0" fmla="*/ 114976 w 1948927"/>
              <a:gd name="connsiteY0" fmla="*/ 1547096 h 1997760"/>
              <a:gd name="connsiteX1" fmla="*/ 114626 w 1948927"/>
              <a:gd name="connsiteY1" fmla="*/ 461867 h 1997760"/>
              <a:gd name="connsiteX2" fmla="*/ 965947 w 1948927"/>
              <a:gd name="connsiteY2" fmla="*/ 13544 h 1997760"/>
              <a:gd name="connsiteX3" fmla="*/ 1948927 w 1948927"/>
              <a:gd name="connsiteY3" fmla="*/ 996524 h 1997760"/>
              <a:gd name="connsiteX4" fmla="*/ 965947 w 1948927"/>
              <a:gd name="connsiteY4" fmla="*/ 1979504 h 1997760"/>
              <a:gd name="connsiteX5" fmla="*/ 114976 w 1948927"/>
              <a:gd name="connsiteY5" fmla="*/ 1547096 h 1997760"/>
              <a:gd name="connsiteX0" fmla="*/ 44277 w 1878228"/>
              <a:gd name="connsiteY0" fmla="*/ 1547096 h 1997760"/>
              <a:gd name="connsiteX1" fmla="*/ 43927 w 1878228"/>
              <a:gd name="connsiteY1" fmla="*/ 461867 h 1997760"/>
              <a:gd name="connsiteX2" fmla="*/ 895248 w 1878228"/>
              <a:gd name="connsiteY2" fmla="*/ 13544 h 1997760"/>
              <a:gd name="connsiteX3" fmla="*/ 1878228 w 1878228"/>
              <a:gd name="connsiteY3" fmla="*/ 996524 h 1997760"/>
              <a:gd name="connsiteX4" fmla="*/ 895248 w 1878228"/>
              <a:gd name="connsiteY4" fmla="*/ 1979504 h 1997760"/>
              <a:gd name="connsiteX5" fmla="*/ 44277 w 1878228"/>
              <a:gd name="connsiteY5" fmla="*/ 1547096 h 1997760"/>
              <a:gd name="connsiteX0" fmla="*/ 350 w 1834301"/>
              <a:gd name="connsiteY0" fmla="*/ 1547096 h 1997760"/>
              <a:gd name="connsiteX1" fmla="*/ 0 w 1834301"/>
              <a:gd name="connsiteY1" fmla="*/ 461867 h 1997760"/>
              <a:gd name="connsiteX2" fmla="*/ 851321 w 1834301"/>
              <a:gd name="connsiteY2" fmla="*/ 13544 h 1997760"/>
              <a:gd name="connsiteX3" fmla="*/ 1834301 w 1834301"/>
              <a:gd name="connsiteY3" fmla="*/ 996524 h 1997760"/>
              <a:gd name="connsiteX4" fmla="*/ 851321 w 1834301"/>
              <a:gd name="connsiteY4" fmla="*/ 1979504 h 1997760"/>
              <a:gd name="connsiteX5" fmla="*/ 350 w 1834301"/>
              <a:gd name="connsiteY5" fmla="*/ 1547096 h 1997760"/>
              <a:gd name="connsiteX0" fmla="*/ 350 w 1834301"/>
              <a:gd name="connsiteY0" fmla="*/ 1547096 h 1970368"/>
              <a:gd name="connsiteX1" fmla="*/ 0 w 1834301"/>
              <a:gd name="connsiteY1" fmla="*/ 461867 h 1970368"/>
              <a:gd name="connsiteX2" fmla="*/ 851321 w 1834301"/>
              <a:gd name="connsiteY2" fmla="*/ 13544 h 1970368"/>
              <a:gd name="connsiteX3" fmla="*/ 1834301 w 1834301"/>
              <a:gd name="connsiteY3" fmla="*/ 996524 h 1970368"/>
              <a:gd name="connsiteX4" fmla="*/ 1124997 w 1834301"/>
              <a:gd name="connsiteY4" fmla="*/ 1950527 h 1970368"/>
              <a:gd name="connsiteX5" fmla="*/ 350 w 1834301"/>
              <a:gd name="connsiteY5" fmla="*/ 1547096 h 1970368"/>
              <a:gd name="connsiteX0" fmla="*/ 350 w 1834301"/>
              <a:gd name="connsiteY0" fmla="*/ 1509739 h 1933011"/>
              <a:gd name="connsiteX1" fmla="*/ 0 w 1834301"/>
              <a:gd name="connsiteY1" fmla="*/ 424510 h 1933011"/>
              <a:gd name="connsiteX2" fmla="*/ 1134657 w 1834301"/>
              <a:gd name="connsiteY2" fmla="*/ 14824 h 1933011"/>
              <a:gd name="connsiteX3" fmla="*/ 1834301 w 1834301"/>
              <a:gd name="connsiteY3" fmla="*/ 959167 h 1933011"/>
              <a:gd name="connsiteX4" fmla="*/ 1124997 w 1834301"/>
              <a:gd name="connsiteY4" fmla="*/ 1913170 h 1933011"/>
              <a:gd name="connsiteX5" fmla="*/ 350 w 1834301"/>
              <a:gd name="connsiteY5" fmla="*/ 1509739 h 1933011"/>
              <a:gd name="connsiteX0" fmla="*/ 350 w 1834301"/>
              <a:gd name="connsiteY0" fmla="*/ 1540457 h 1963729"/>
              <a:gd name="connsiteX1" fmla="*/ 0 w 1834301"/>
              <a:gd name="connsiteY1" fmla="*/ 455228 h 1963729"/>
              <a:gd name="connsiteX2" fmla="*/ 1134657 w 1834301"/>
              <a:gd name="connsiteY2" fmla="*/ 45542 h 1963729"/>
              <a:gd name="connsiteX3" fmla="*/ 1834301 w 1834301"/>
              <a:gd name="connsiteY3" fmla="*/ 989885 h 1963729"/>
              <a:gd name="connsiteX4" fmla="*/ 1124997 w 1834301"/>
              <a:gd name="connsiteY4" fmla="*/ 1943888 h 1963729"/>
              <a:gd name="connsiteX5" fmla="*/ 350 w 1834301"/>
              <a:gd name="connsiteY5" fmla="*/ 1540457 h 1963729"/>
              <a:gd name="connsiteX0" fmla="*/ 350 w 1834301"/>
              <a:gd name="connsiteY0" fmla="*/ 1545635 h 1968907"/>
              <a:gd name="connsiteX1" fmla="*/ 0 w 1834301"/>
              <a:gd name="connsiteY1" fmla="*/ 460406 h 1968907"/>
              <a:gd name="connsiteX2" fmla="*/ 1134657 w 1834301"/>
              <a:gd name="connsiteY2" fmla="*/ 50720 h 1968907"/>
              <a:gd name="connsiteX3" fmla="*/ 1834301 w 1834301"/>
              <a:gd name="connsiteY3" fmla="*/ 995063 h 1968907"/>
              <a:gd name="connsiteX4" fmla="*/ 1124997 w 1834301"/>
              <a:gd name="connsiteY4" fmla="*/ 1949066 h 1968907"/>
              <a:gd name="connsiteX5" fmla="*/ 350 w 1834301"/>
              <a:gd name="connsiteY5" fmla="*/ 1545635 h 1968907"/>
              <a:gd name="connsiteX0" fmla="*/ 350 w 1834301"/>
              <a:gd name="connsiteY0" fmla="*/ 1545635 h 1975325"/>
              <a:gd name="connsiteX1" fmla="*/ 0 w 1834301"/>
              <a:gd name="connsiteY1" fmla="*/ 460406 h 1975325"/>
              <a:gd name="connsiteX2" fmla="*/ 1134657 w 1834301"/>
              <a:gd name="connsiteY2" fmla="*/ 50720 h 1975325"/>
              <a:gd name="connsiteX3" fmla="*/ 1834301 w 1834301"/>
              <a:gd name="connsiteY3" fmla="*/ 995063 h 1975325"/>
              <a:gd name="connsiteX4" fmla="*/ 1124997 w 1834301"/>
              <a:gd name="connsiteY4" fmla="*/ 1949066 h 1975325"/>
              <a:gd name="connsiteX5" fmla="*/ 350 w 1834301"/>
              <a:gd name="connsiteY5" fmla="*/ 1545635 h 1975325"/>
              <a:gd name="connsiteX0" fmla="*/ 350 w 1834301"/>
              <a:gd name="connsiteY0" fmla="*/ 1545635 h 1992885"/>
              <a:gd name="connsiteX1" fmla="*/ 0 w 1834301"/>
              <a:gd name="connsiteY1" fmla="*/ 460406 h 1992885"/>
              <a:gd name="connsiteX2" fmla="*/ 1134657 w 1834301"/>
              <a:gd name="connsiteY2" fmla="*/ 50720 h 1992885"/>
              <a:gd name="connsiteX3" fmla="*/ 1834301 w 1834301"/>
              <a:gd name="connsiteY3" fmla="*/ 995063 h 1992885"/>
              <a:gd name="connsiteX4" fmla="*/ 1124997 w 1834301"/>
              <a:gd name="connsiteY4" fmla="*/ 1949066 h 1992885"/>
              <a:gd name="connsiteX5" fmla="*/ 350 w 1834301"/>
              <a:gd name="connsiteY5" fmla="*/ 1545635 h 1992885"/>
              <a:gd name="connsiteX0" fmla="*/ 350 w 1834301"/>
              <a:gd name="connsiteY0" fmla="*/ 1545635 h 1992885"/>
              <a:gd name="connsiteX1" fmla="*/ 0 w 1834301"/>
              <a:gd name="connsiteY1" fmla="*/ 460406 h 1992885"/>
              <a:gd name="connsiteX2" fmla="*/ 1134657 w 1834301"/>
              <a:gd name="connsiteY2" fmla="*/ 50720 h 1992885"/>
              <a:gd name="connsiteX3" fmla="*/ 1834301 w 1834301"/>
              <a:gd name="connsiteY3" fmla="*/ 995063 h 1992885"/>
              <a:gd name="connsiteX4" fmla="*/ 1124997 w 1834301"/>
              <a:gd name="connsiteY4" fmla="*/ 1949066 h 1992885"/>
              <a:gd name="connsiteX5" fmla="*/ 350 w 1834301"/>
              <a:gd name="connsiteY5" fmla="*/ 1545635 h 1992885"/>
              <a:gd name="connsiteX0" fmla="*/ 350 w 1834301"/>
              <a:gd name="connsiteY0" fmla="*/ 1545635 h 1992885"/>
              <a:gd name="connsiteX1" fmla="*/ 0 w 1834301"/>
              <a:gd name="connsiteY1" fmla="*/ 460406 h 1992885"/>
              <a:gd name="connsiteX2" fmla="*/ 1134657 w 1834301"/>
              <a:gd name="connsiteY2" fmla="*/ 50720 h 1992885"/>
              <a:gd name="connsiteX3" fmla="*/ 1834301 w 1834301"/>
              <a:gd name="connsiteY3" fmla="*/ 995063 h 1992885"/>
              <a:gd name="connsiteX4" fmla="*/ 1124997 w 1834301"/>
              <a:gd name="connsiteY4" fmla="*/ 1949066 h 1992885"/>
              <a:gd name="connsiteX5" fmla="*/ 350 w 1834301"/>
              <a:gd name="connsiteY5" fmla="*/ 1545635 h 1992885"/>
              <a:gd name="connsiteX0" fmla="*/ 350 w 1827862"/>
              <a:gd name="connsiteY0" fmla="*/ 1545635 h 1992885"/>
              <a:gd name="connsiteX1" fmla="*/ 0 w 1827862"/>
              <a:gd name="connsiteY1" fmla="*/ 460406 h 1992885"/>
              <a:gd name="connsiteX2" fmla="*/ 1134657 w 1827862"/>
              <a:gd name="connsiteY2" fmla="*/ 50720 h 1992885"/>
              <a:gd name="connsiteX3" fmla="*/ 1827862 w 1827862"/>
              <a:gd name="connsiteY3" fmla="*/ 995063 h 1992885"/>
              <a:gd name="connsiteX4" fmla="*/ 1124997 w 1827862"/>
              <a:gd name="connsiteY4" fmla="*/ 1949066 h 1992885"/>
              <a:gd name="connsiteX5" fmla="*/ 350 w 1827862"/>
              <a:gd name="connsiteY5" fmla="*/ 1545635 h 1992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27862" h="1992885">
                <a:moveTo>
                  <a:pt x="350" y="1545635"/>
                </a:moveTo>
                <a:cubicBezTo>
                  <a:pt x="241611" y="1102732"/>
                  <a:pt x="132385" y="672531"/>
                  <a:pt x="0" y="460406"/>
                </a:cubicBezTo>
                <a:cubicBezTo>
                  <a:pt x="138072" y="232182"/>
                  <a:pt x="564923" y="-134981"/>
                  <a:pt x="1134657" y="50720"/>
                </a:cubicBezTo>
                <a:cubicBezTo>
                  <a:pt x="1440374" y="139829"/>
                  <a:pt x="1827862" y="452178"/>
                  <a:pt x="1827862" y="995063"/>
                </a:cubicBezTo>
                <a:cubicBezTo>
                  <a:pt x="1827862" y="1537948"/>
                  <a:pt x="1430656" y="1857304"/>
                  <a:pt x="1124997" y="1949066"/>
                </a:cubicBezTo>
                <a:cubicBezTo>
                  <a:pt x="758163" y="2085904"/>
                  <a:pt x="180874" y="1888726"/>
                  <a:pt x="350" y="1545635"/>
                </a:cubicBezTo>
                <a:close/>
              </a:path>
            </a:pathLst>
          </a:cu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38200" y="493274"/>
            <a:ext cx="10515600" cy="499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/>
            </a:lvl1pPr>
          </a:lstStyle>
          <a:p>
            <a:r>
              <a:rPr lang="en-US" dirty="0"/>
              <a:t>Your Heading: Text Goes Here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11680723" y="-23450"/>
            <a:ext cx="344130" cy="4855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Slide Number Placeholder 5"/>
          <p:cNvSpPr txBox="1">
            <a:spLocks/>
          </p:cNvSpPr>
          <p:nvPr userDrawn="1"/>
        </p:nvSpPr>
        <p:spPr>
          <a:xfrm>
            <a:off x="11631256" y="173194"/>
            <a:ext cx="431790" cy="19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7ECB15-F748-C140-A5C3-CF0090C943BA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 panose="020B0604020202020204"/>
                <a:ea typeface="Montserrat" charset="0"/>
                <a:cs typeface="Montserrat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 panose="020B0604020202020204"/>
              <a:ea typeface="Montserrat" charset="0"/>
              <a:cs typeface="Montserrat" charset="0"/>
            </a:endParaRPr>
          </a:p>
        </p:txBody>
      </p:sp>
      <p:sp>
        <p:nvSpPr>
          <p:cNvPr id="18" name="Text Placeholder 42"/>
          <p:cNvSpPr>
            <a:spLocks noGrp="1"/>
          </p:cNvSpPr>
          <p:nvPr>
            <p:ph type="body" sz="quarter" idx="10" hasCustomPrompt="1"/>
          </p:nvPr>
        </p:nvSpPr>
        <p:spPr>
          <a:xfrm>
            <a:off x="8440087" y="6490940"/>
            <a:ext cx="2998268" cy="203846"/>
          </a:xfrm>
        </p:spPr>
        <p:txBody>
          <a:bodyPr>
            <a:noAutofit/>
          </a:bodyPr>
          <a:lstStyle>
            <a:lvl1pPr marL="0" indent="0" algn="r">
              <a:buNone/>
              <a:defRPr sz="800" b="0" i="0">
                <a:solidFill>
                  <a:schemeClr val="tx2"/>
                </a:solidFill>
                <a:latin typeface="+mn-lt"/>
                <a:ea typeface="Montserrat Light" charset="0"/>
                <a:cs typeface="Montserrat Light" charset="0"/>
              </a:defRPr>
            </a:lvl1pPr>
            <a:lvl2pPr marL="4572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2pPr>
            <a:lvl3pPr marL="9144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3pPr>
            <a:lvl4pPr marL="13716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4pPr>
            <a:lvl5pPr marL="18288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5pPr>
          </a:lstStyle>
          <a:p>
            <a:pPr lvl="0"/>
            <a:r>
              <a:rPr lang="en-US" dirty="0"/>
              <a:t>Click to edit Master text styles for your custom footer</a:t>
            </a:r>
          </a:p>
        </p:txBody>
      </p:sp>
      <p:grpSp>
        <p:nvGrpSpPr>
          <p:cNvPr id="20" name="Group 19"/>
          <p:cNvGrpSpPr/>
          <p:nvPr userDrawn="1"/>
        </p:nvGrpSpPr>
        <p:grpSpPr>
          <a:xfrm>
            <a:off x="11808932" y="6477097"/>
            <a:ext cx="231532" cy="231532"/>
            <a:chOff x="11275488" y="5797834"/>
            <a:chExt cx="353804" cy="353804"/>
          </a:xfrm>
        </p:grpSpPr>
        <p:sp>
          <p:nvSpPr>
            <p:cNvPr id="21" name="Oval 20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" name="Chevron 21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4" name="Group 23"/>
          <p:cNvGrpSpPr/>
          <p:nvPr userDrawn="1"/>
        </p:nvGrpSpPr>
        <p:grpSpPr>
          <a:xfrm>
            <a:off x="11543208" y="6477097"/>
            <a:ext cx="231532" cy="231532"/>
            <a:chOff x="11275488" y="5797834"/>
            <a:chExt cx="353804" cy="353804"/>
          </a:xfrm>
        </p:grpSpPr>
        <p:sp>
          <p:nvSpPr>
            <p:cNvPr id="28" name="Oval 27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" name="Chevron 28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5653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am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4443258" cy="6858001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445251" y="1143000"/>
            <a:ext cx="2286000" cy="2286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11680723" y="-23450"/>
            <a:ext cx="344130" cy="4855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Slide Number Placeholder 5"/>
          <p:cNvSpPr txBox="1">
            <a:spLocks/>
          </p:cNvSpPr>
          <p:nvPr userDrawn="1"/>
        </p:nvSpPr>
        <p:spPr>
          <a:xfrm>
            <a:off x="11631256" y="173194"/>
            <a:ext cx="431790" cy="19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7ECB15-F748-C140-A5C3-CF0090C943BA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 panose="020B0604020202020204"/>
                <a:ea typeface="Montserrat" charset="0"/>
                <a:cs typeface="Montserrat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 panose="020B0604020202020204"/>
              <a:ea typeface="Montserrat" charset="0"/>
              <a:cs typeface="Montserrat" charset="0"/>
            </a:endParaRPr>
          </a:p>
        </p:txBody>
      </p:sp>
      <p:sp>
        <p:nvSpPr>
          <p:cNvPr id="18" name="Text Placeholder 42"/>
          <p:cNvSpPr>
            <a:spLocks noGrp="1"/>
          </p:cNvSpPr>
          <p:nvPr>
            <p:ph type="body" sz="quarter" idx="10" hasCustomPrompt="1"/>
          </p:nvPr>
        </p:nvSpPr>
        <p:spPr>
          <a:xfrm>
            <a:off x="8440087" y="6490940"/>
            <a:ext cx="2998268" cy="203846"/>
          </a:xfrm>
        </p:spPr>
        <p:txBody>
          <a:bodyPr>
            <a:noAutofit/>
          </a:bodyPr>
          <a:lstStyle>
            <a:lvl1pPr marL="0" indent="0" algn="r">
              <a:buNone/>
              <a:defRPr sz="800" b="0" i="0">
                <a:solidFill>
                  <a:schemeClr val="tx2"/>
                </a:solidFill>
                <a:latin typeface="+mn-lt"/>
                <a:ea typeface="Montserrat Light" charset="0"/>
                <a:cs typeface="Montserrat Light" charset="0"/>
              </a:defRPr>
            </a:lvl1pPr>
            <a:lvl2pPr marL="4572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2pPr>
            <a:lvl3pPr marL="9144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3pPr>
            <a:lvl4pPr marL="13716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4pPr>
            <a:lvl5pPr marL="18288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5pPr>
          </a:lstStyle>
          <a:p>
            <a:pPr lvl="0"/>
            <a:r>
              <a:rPr lang="en-US" dirty="0"/>
              <a:t>Click to edit Master text styles for your custom footer</a:t>
            </a: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11808932" y="6477097"/>
            <a:ext cx="231532" cy="231532"/>
            <a:chOff x="11275488" y="5797834"/>
            <a:chExt cx="353804" cy="353804"/>
          </a:xfrm>
        </p:grpSpPr>
        <p:sp>
          <p:nvSpPr>
            <p:cNvPr id="20" name="Oval 19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" name="Chevron 20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2" name="Group 21"/>
          <p:cNvGrpSpPr/>
          <p:nvPr userDrawn="1"/>
        </p:nvGrpSpPr>
        <p:grpSpPr>
          <a:xfrm>
            <a:off x="11543208" y="6477097"/>
            <a:ext cx="231532" cy="231532"/>
            <a:chOff x="11275488" y="5797834"/>
            <a:chExt cx="353804" cy="353804"/>
          </a:xfrm>
        </p:grpSpPr>
        <p:sp>
          <p:nvSpPr>
            <p:cNvPr id="23" name="Oval 22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" name="Chevron 23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3067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am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016149" y="1991768"/>
            <a:ext cx="2499615" cy="2496312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3569226" y="1991768"/>
            <a:ext cx="2499615" cy="2496312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6122303" y="1991768"/>
            <a:ext cx="2499615" cy="2496312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8675380" y="1991768"/>
            <a:ext cx="2499615" cy="2496312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38200" y="493274"/>
            <a:ext cx="10515600" cy="499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/>
            </a:lvl1pPr>
          </a:lstStyle>
          <a:p>
            <a:r>
              <a:rPr lang="en-US" dirty="0"/>
              <a:t>Your Heading: Text Goes Here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11680723" y="-23450"/>
            <a:ext cx="344130" cy="4855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11631256" y="173194"/>
            <a:ext cx="431790" cy="19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7ECB15-F748-C140-A5C3-CF0090C943BA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 panose="020B0604020202020204"/>
                <a:ea typeface="Montserrat" charset="0"/>
                <a:cs typeface="Montserrat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 panose="020B0604020202020204"/>
              <a:ea typeface="Montserrat" charset="0"/>
              <a:cs typeface="Montserrat" charset="0"/>
            </a:endParaRPr>
          </a:p>
        </p:txBody>
      </p:sp>
      <p:sp>
        <p:nvSpPr>
          <p:cNvPr id="17" name="Text Placeholder 42"/>
          <p:cNvSpPr>
            <a:spLocks noGrp="1"/>
          </p:cNvSpPr>
          <p:nvPr>
            <p:ph type="body" sz="quarter" idx="10" hasCustomPrompt="1"/>
          </p:nvPr>
        </p:nvSpPr>
        <p:spPr>
          <a:xfrm>
            <a:off x="8440087" y="6490940"/>
            <a:ext cx="2998268" cy="203846"/>
          </a:xfrm>
        </p:spPr>
        <p:txBody>
          <a:bodyPr>
            <a:noAutofit/>
          </a:bodyPr>
          <a:lstStyle>
            <a:lvl1pPr marL="0" indent="0" algn="r">
              <a:buNone/>
              <a:defRPr sz="800" b="0" i="0">
                <a:solidFill>
                  <a:schemeClr val="tx2"/>
                </a:solidFill>
                <a:latin typeface="+mn-lt"/>
                <a:ea typeface="Montserrat Light" charset="0"/>
                <a:cs typeface="Montserrat Light" charset="0"/>
              </a:defRPr>
            </a:lvl1pPr>
            <a:lvl2pPr marL="4572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2pPr>
            <a:lvl3pPr marL="9144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3pPr>
            <a:lvl4pPr marL="13716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4pPr>
            <a:lvl5pPr marL="18288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5pPr>
          </a:lstStyle>
          <a:p>
            <a:pPr lvl="0"/>
            <a:r>
              <a:rPr lang="en-US" dirty="0"/>
              <a:t>Click to edit Master text styles for your custom footer</a:t>
            </a:r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11808932" y="6477097"/>
            <a:ext cx="231532" cy="231532"/>
            <a:chOff x="11275488" y="5797834"/>
            <a:chExt cx="353804" cy="353804"/>
          </a:xfrm>
        </p:grpSpPr>
        <p:sp>
          <p:nvSpPr>
            <p:cNvPr id="22" name="Oval 21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" name="Chevron 22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4" name="Group 23"/>
          <p:cNvGrpSpPr/>
          <p:nvPr userDrawn="1"/>
        </p:nvGrpSpPr>
        <p:grpSpPr>
          <a:xfrm>
            <a:off x="11543208" y="6477097"/>
            <a:ext cx="231532" cy="231532"/>
            <a:chOff x="11275488" y="5797834"/>
            <a:chExt cx="353804" cy="353804"/>
          </a:xfrm>
        </p:grpSpPr>
        <p:sp>
          <p:nvSpPr>
            <p:cNvPr id="25" name="Oval 24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" name="Chevron 25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19457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am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573895" y="1730732"/>
            <a:ext cx="1965960" cy="1965960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090226" y="2350712"/>
            <a:ext cx="1965960" cy="1965960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990029" y="4237906"/>
            <a:ext cx="1965960" cy="1965960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7407541" y="3429000"/>
            <a:ext cx="1965960" cy="1965960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38200" y="493274"/>
            <a:ext cx="10515600" cy="499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/>
            </a:lvl1pPr>
          </a:lstStyle>
          <a:p>
            <a:r>
              <a:rPr lang="en-US" dirty="0"/>
              <a:t>Your Heading: Text Goes Here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11680723" y="-23450"/>
            <a:ext cx="344130" cy="4855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Slide Number Placeholder 5"/>
          <p:cNvSpPr txBox="1">
            <a:spLocks/>
          </p:cNvSpPr>
          <p:nvPr userDrawn="1"/>
        </p:nvSpPr>
        <p:spPr>
          <a:xfrm>
            <a:off x="11631256" y="173194"/>
            <a:ext cx="431790" cy="19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7ECB15-F748-C140-A5C3-CF0090C943BA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 panose="020B0604020202020204"/>
                <a:ea typeface="Montserrat" charset="0"/>
                <a:cs typeface="Montserrat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 panose="020B0604020202020204"/>
              <a:ea typeface="Montserrat" charset="0"/>
              <a:cs typeface="Montserrat" charset="0"/>
            </a:endParaRPr>
          </a:p>
        </p:txBody>
      </p:sp>
      <p:sp>
        <p:nvSpPr>
          <p:cNvPr id="18" name="Text Placeholder 42"/>
          <p:cNvSpPr>
            <a:spLocks noGrp="1"/>
          </p:cNvSpPr>
          <p:nvPr>
            <p:ph type="body" sz="quarter" idx="10" hasCustomPrompt="1"/>
          </p:nvPr>
        </p:nvSpPr>
        <p:spPr>
          <a:xfrm>
            <a:off x="8440087" y="6490940"/>
            <a:ext cx="2998268" cy="203846"/>
          </a:xfrm>
        </p:spPr>
        <p:txBody>
          <a:bodyPr>
            <a:noAutofit/>
          </a:bodyPr>
          <a:lstStyle>
            <a:lvl1pPr marL="0" indent="0" algn="r">
              <a:buNone/>
              <a:defRPr sz="800" b="0" i="0">
                <a:solidFill>
                  <a:schemeClr val="tx2"/>
                </a:solidFill>
                <a:latin typeface="+mn-lt"/>
                <a:ea typeface="Montserrat Light" charset="0"/>
                <a:cs typeface="Montserrat Light" charset="0"/>
              </a:defRPr>
            </a:lvl1pPr>
            <a:lvl2pPr marL="4572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2pPr>
            <a:lvl3pPr marL="9144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3pPr>
            <a:lvl4pPr marL="13716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4pPr>
            <a:lvl5pPr marL="18288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5pPr>
          </a:lstStyle>
          <a:p>
            <a:pPr lvl="0"/>
            <a:r>
              <a:rPr lang="en-US" dirty="0"/>
              <a:t>Click to edit Master text styles for your custom footer</a:t>
            </a:r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11808932" y="6477097"/>
            <a:ext cx="231532" cy="231532"/>
            <a:chOff x="11275488" y="5797834"/>
            <a:chExt cx="353804" cy="353804"/>
          </a:xfrm>
        </p:grpSpPr>
        <p:sp>
          <p:nvSpPr>
            <p:cNvPr id="23" name="Oval 22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" name="Chevron 23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5" name="Group 24"/>
          <p:cNvGrpSpPr/>
          <p:nvPr userDrawn="1"/>
        </p:nvGrpSpPr>
        <p:grpSpPr>
          <a:xfrm>
            <a:off x="11543208" y="6477097"/>
            <a:ext cx="231532" cy="231532"/>
            <a:chOff x="11275488" y="5797834"/>
            <a:chExt cx="353804" cy="353804"/>
          </a:xfrm>
        </p:grpSpPr>
        <p:sp>
          <p:nvSpPr>
            <p:cNvPr id="26" name="Oval 25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" name="Chevron 26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0447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am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3429000"/>
            <a:ext cx="12273280" cy="2971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396240" y="375920"/>
            <a:ext cx="3817541" cy="6482081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11680723" y="-23450"/>
            <a:ext cx="344130" cy="4855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Slide Number Placeholder 5"/>
          <p:cNvSpPr txBox="1">
            <a:spLocks/>
          </p:cNvSpPr>
          <p:nvPr userDrawn="1"/>
        </p:nvSpPr>
        <p:spPr>
          <a:xfrm>
            <a:off x="11631256" y="173194"/>
            <a:ext cx="431790" cy="19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7ECB15-F748-C140-A5C3-CF0090C943BA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 panose="020B0604020202020204"/>
                <a:ea typeface="Montserrat" charset="0"/>
                <a:cs typeface="Montserrat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 panose="020B0604020202020204"/>
              <a:ea typeface="Montserrat" charset="0"/>
              <a:cs typeface="Montserrat" charset="0"/>
            </a:endParaRPr>
          </a:p>
        </p:txBody>
      </p:sp>
      <p:sp>
        <p:nvSpPr>
          <p:cNvPr id="18" name="Text Placeholder 42"/>
          <p:cNvSpPr>
            <a:spLocks noGrp="1"/>
          </p:cNvSpPr>
          <p:nvPr>
            <p:ph type="body" sz="quarter" idx="10" hasCustomPrompt="1"/>
          </p:nvPr>
        </p:nvSpPr>
        <p:spPr>
          <a:xfrm>
            <a:off x="8440087" y="6490940"/>
            <a:ext cx="2998268" cy="203846"/>
          </a:xfrm>
        </p:spPr>
        <p:txBody>
          <a:bodyPr>
            <a:noAutofit/>
          </a:bodyPr>
          <a:lstStyle>
            <a:lvl1pPr marL="0" indent="0" algn="r">
              <a:buNone/>
              <a:defRPr sz="800" b="0" i="0">
                <a:solidFill>
                  <a:schemeClr val="tx2"/>
                </a:solidFill>
                <a:latin typeface="+mn-lt"/>
                <a:ea typeface="Montserrat Light" charset="0"/>
                <a:cs typeface="Montserrat Light" charset="0"/>
              </a:defRPr>
            </a:lvl1pPr>
            <a:lvl2pPr marL="4572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2pPr>
            <a:lvl3pPr marL="9144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3pPr>
            <a:lvl4pPr marL="13716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4pPr>
            <a:lvl5pPr marL="18288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5pPr>
          </a:lstStyle>
          <a:p>
            <a:pPr lvl="0"/>
            <a:r>
              <a:rPr lang="en-US" dirty="0"/>
              <a:t>Click to edit Master text styles for your custom footer</a:t>
            </a: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11808932" y="6477097"/>
            <a:ext cx="231532" cy="231532"/>
            <a:chOff x="11275488" y="5797834"/>
            <a:chExt cx="353804" cy="353804"/>
          </a:xfrm>
        </p:grpSpPr>
        <p:sp>
          <p:nvSpPr>
            <p:cNvPr id="20" name="Oval 19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" name="Chevron 20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2" name="Group 21"/>
          <p:cNvGrpSpPr/>
          <p:nvPr userDrawn="1"/>
        </p:nvGrpSpPr>
        <p:grpSpPr>
          <a:xfrm>
            <a:off x="11543208" y="6477097"/>
            <a:ext cx="231532" cy="231532"/>
            <a:chOff x="11275488" y="5797834"/>
            <a:chExt cx="353804" cy="353804"/>
          </a:xfrm>
        </p:grpSpPr>
        <p:sp>
          <p:nvSpPr>
            <p:cNvPr id="23" name="Oval 22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" name="Chevron 23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65022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-60960" y="2468881"/>
            <a:ext cx="4744720" cy="29768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11680723" y="-23450"/>
            <a:ext cx="344130" cy="4855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Slide Number Placeholder 5"/>
          <p:cNvSpPr txBox="1">
            <a:spLocks/>
          </p:cNvSpPr>
          <p:nvPr userDrawn="1"/>
        </p:nvSpPr>
        <p:spPr>
          <a:xfrm>
            <a:off x="11631256" y="173194"/>
            <a:ext cx="431790" cy="19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7ECB15-F748-C140-A5C3-CF0090C943BA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 panose="020B0604020202020204"/>
                <a:ea typeface="Montserrat" charset="0"/>
                <a:cs typeface="Montserrat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 panose="020B0604020202020204"/>
              <a:ea typeface="Montserrat" charset="0"/>
              <a:cs typeface="Montserrat" charset="0"/>
            </a:endParaRPr>
          </a:p>
        </p:txBody>
      </p:sp>
      <p:sp>
        <p:nvSpPr>
          <p:cNvPr id="18" name="Text Placeholder 42"/>
          <p:cNvSpPr>
            <a:spLocks noGrp="1"/>
          </p:cNvSpPr>
          <p:nvPr>
            <p:ph type="body" sz="quarter" idx="10" hasCustomPrompt="1"/>
          </p:nvPr>
        </p:nvSpPr>
        <p:spPr>
          <a:xfrm>
            <a:off x="8440087" y="6490940"/>
            <a:ext cx="2998268" cy="203846"/>
          </a:xfrm>
        </p:spPr>
        <p:txBody>
          <a:bodyPr>
            <a:noAutofit/>
          </a:bodyPr>
          <a:lstStyle>
            <a:lvl1pPr marL="0" indent="0" algn="r">
              <a:buNone/>
              <a:defRPr sz="800" b="0" i="0">
                <a:solidFill>
                  <a:schemeClr val="tx2"/>
                </a:solidFill>
                <a:latin typeface="+mn-lt"/>
                <a:ea typeface="Montserrat Light" charset="0"/>
                <a:cs typeface="Montserrat Light" charset="0"/>
              </a:defRPr>
            </a:lvl1pPr>
            <a:lvl2pPr marL="4572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2pPr>
            <a:lvl3pPr marL="9144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3pPr>
            <a:lvl4pPr marL="13716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4pPr>
            <a:lvl5pPr marL="18288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5pPr>
          </a:lstStyle>
          <a:p>
            <a:pPr lvl="0"/>
            <a:r>
              <a:rPr lang="en-US" dirty="0"/>
              <a:t>Click to edit Master text styles for your custom footer</a:t>
            </a: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11808932" y="6477097"/>
            <a:ext cx="231532" cy="231532"/>
            <a:chOff x="11275488" y="5797834"/>
            <a:chExt cx="353804" cy="353804"/>
          </a:xfrm>
        </p:grpSpPr>
        <p:sp>
          <p:nvSpPr>
            <p:cNvPr id="20" name="Oval 19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" name="Chevron 20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2" name="Group 21"/>
          <p:cNvGrpSpPr/>
          <p:nvPr userDrawn="1"/>
        </p:nvGrpSpPr>
        <p:grpSpPr>
          <a:xfrm>
            <a:off x="11543208" y="6477097"/>
            <a:ext cx="231532" cy="231532"/>
            <a:chOff x="11275488" y="5797834"/>
            <a:chExt cx="353804" cy="353804"/>
          </a:xfrm>
        </p:grpSpPr>
        <p:sp>
          <p:nvSpPr>
            <p:cNvPr id="23" name="Oval 22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" name="Chevron 23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48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38200" y="493274"/>
            <a:ext cx="10515600" cy="499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/>
            </a:lvl1pPr>
          </a:lstStyle>
          <a:p>
            <a:r>
              <a:rPr lang="en-US" dirty="0"/>
              <a:t>Your Heading: Text Goes Here</a:t>
            </a:r>
          </a:p>
        </p:txBody>
      </p:sp>
    </p:spTree>
    <p:extLst>
      <p:ext uri="{BB962C8B-B14F-4D97-AF65-F5344CB8AC3E}">
        <p14:creationId xmlns:p14="http://schemas.microsoft.com/office/powerpoint/2010/main" val="223169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i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-1" y="4087906"/>
            <a:ext cx="12338613" cy="228461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11680723" y="-23450"/>
            <a:ext cx="344130" cy="4855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11631256" y="173194"/>
            <a:ext cx="431790" cy="19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7ECB15-F748-C140-A5C3-CF0090C943BA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 panose="020B0604020202020204"/>
                <a:ea typeface="Montserrat" charset="0"/>
                <a:cs typeface="Montserrat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 panose="020B0604020202020204"/>
              <a:ea typeface="Montserrat" charset="0"/>
              <a:cs typeface="Montserrat" charset="0"/>
            </a:endParaRPr>
          </a:p>
        </p:txBody>
      </p:sp>
      <p:sp>
        <p:nvSpPr>
          <p:cNvPr id="15" name="Text Placeholder 42"/>
          <p:cNvSpPr>
            <a:spLocks noGrp="1"/>
          </p:cNvSpPr>
          <p:nvPr>
            <p:ph type="body" sz="quarter" idx="10" hasCustomPrompt="1"/>
          </p:nvPr>
        </p:nvSpPr>
        <p:spPr>
          <a:xfrm>
            <a:off x="8440087" y="6490940"/>
            <a:ext cx="2998268" cy="203846"/>
          </a:xfrm>
        </p:spPr>
        <p:txBody>
          <a:bodyPr>
            <a:noAutofit/>
          </a:bodyPr>
          <a:lstStyle>
            <a:lvl1pPr marL="0" indent="0" algn="r">
              <a:buNone/>
              <a:defRPr sz="800" b="0" i="0">
                <a:solidFill>
                  <a:schemeClr val="tx2"/>
                </a:solidFill>
                <a:latin typeface="+mn-lt"/>
                <a:ea typeface="Montserrat Light" charset="0"/>
                <a:cs typeface="Montserrat Light" charset="0"/>
              </a:defRPr>
            </a:lvl1pPr>
            <a:lvl2pPr marL="4572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2pPr>
            <a:lvl3pPr marL="9144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3pPr>
            <a:lvl4pPr marL="13716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4pPr>
            <a:lvl5pPr marL="18288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5pPr>
          </a:lstStyle>
          <a:p>
            <a:pPr lvl="0"/>
            <a:r>
              <a:rPr lang="en-US" dirty="0"/>
              <a:t>Click to edit Master text styles for your custom footer</a:t>
            </a: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11808932" y="6477097"/>
            <a:ext cx="231532" cy="231532"/>
            <a:chOff x="11275488" y="5797834"/>
            <a:chExt cx="353804" cy="353804"/>
          </a:xfrm>
        </p:grpSpPr>
        <p:sp>
          <p:nvSpPr>
            <p:cNvPr id="17" name="Oval 16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" name="Chevron 17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0" name="Group 19"/>
          <p:cNvGrpSpPr/>
          <p:nvPr userDrawn="1"/>
        </p:nvGrpSpPr>
        <p:grpSpPr>
          <a:xfrm>
            <a:off x="11543208" y="6477097"/>
            <a:ext cx="231532" cy="231532"/>
            <a:chOff x="11275488" y="5797834"/>
            <a:chExt cx="353804" cy="353804"/>
          </a:xfrm>
        </p:grpSpPr>
        <p:sp>
          <p:nvSpPr>
            <p:cNvPr id="21" name="Oval 20">
              <a:hlinkClick r:id="" action="ppaction://hlinkshowjump?jump=nextslide"/>
            </p:cNvPr>
            <p:cNvSpPr/>
            <p:nvPr userDrawn="1"/>
          </p:nvSpPr>
          <p:spPr>
            <a:xfrm>
              <a:off x="11275488" y="5797834"/>
              <a:ext cx="353804" cy="353804"/>
            </a:xfrm>
            <a:prstGeom prst="ellipse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" name="Chevron 21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402389" y="5893733"/>
              <a:ext cx="125792" cy="171788"/>
            </a:xfrm>
            <a:prstGeom prst="chevron">
              <a:avLst>
                <a:gd name="adj" fmla="val 66337"/>
              </a:avLst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3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38200" y="493274"/>
            <a:ext cx="10515600" cy="499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/>
            </a:lvl1pPr>
          </a:lstStyle>
          <a:p>
            <a:r>
              <a:rPr lang="en-US" dirty="0"/>
              <a:t>Your Heading: Text Goes Here</a:t>
            </a:r>
          </a:p>
        </p:txBody>
      </p:sp>
      <p:sp>
        <p:nvSpPr>
          <p:cNvPr id="48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1142999" y="1855693"/>
            <a:ext cx="2057401" cy="35365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4486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FA7C0-E223-414E-9362-7C1691EDE094}" type="datetimeFigureOut">
              <a:rPr lang="ar-SA" smtClean="0"/>
              <a:t>15/03/1448</a:t>
            </a:fld>
            <a:endParaRPr lang="ar-S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9AAFD-F644-4CA0-928F-85468159D780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57783881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869951" y="1149350"/>
            <a:ext cx="10452100" cy="2317751"/>
          </a:xfrm>
          <a:prstGeom prst="rect">
            <a:avLst/>
          </a:prstGeom>
        </p:spPr>
        <p:txBody>
          <a:bodyPr lIns="0" tIns="0" rIns="0" bIns="0" anchor="b"/>
          <a:lstStyle/>
          <a:p>
            <a:pPr lvl="0">
              <a:defRPr sz="1800"/>
            </a:pPr>
            <a:r>
              <a:rPr sz="5867"/>
              <a:t>Title Text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869951" y="3530601"/>
            <a:ext cx="10452100" cy="793751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  <a:lvl2pPr marL="0" indent="0" algn="ctr">
              <a:spcBef>
                <a:spcPts val="0"/>
              </a:spcBef>
              <a:buSzTx/>
              <a:buNone/>
              <a:defRPr sz="2400"/>
            </a:lvl2pPr>
            <a:lvl3pPr marL="0" indent="0" algn="ctr">
              <a:spcBef>
                <a:spcPts val="0"/>
              </a:spcBef>
              <a:buSzTx/>
              <a:buNone/>
              <a:defRPr sz="2400"/>
            </a:lvl3pPr>
            <a:lvl4pPr marL="0" indent="0" algn="ctr">
              <a:spcBef>
                <a:spcPts val="0"/>
              </a:spcBef>
              <a:buSzTx/>
              <a:buNone/>
              <a:defRPr sz="2400"/>
            </a:lvl4pPr>
            <a:lvl5pPr marL="0" indent="0" algn="ctr">
              <a:spcBef>
                <a:spcPts val="0"/>
              </a:spcBef>
              <a:buSzTx/>
              <a:buNone/>
              <a:defRPr sz="2400"/>
            </a:lvl5pPr>
          </a:lstStyle>
          <a:p>
            <a:pPr lvl="0">
              <a:defRPr sz="1800"/>
            </a:pPr>
            <a:r>
              <a:rPr sz="2400"/>
              <a:t>Body Level One</a:t>
            </a:r>
          </a:p>
          <a:p>
            <a:pPr lvl="1">
              <a:defRPr sz="1800"/>
            </a:pPr>
            <a:r>
              <a:rPr sz="2400"/>
              <a:t>Body Level Two</a:t>
            </a:r>
          </a:p>
          <a:p>
            <a:pPr lvl="2">
              <a:defRPr sz="1800"/>
            </a:pPr>
            <a:r>
              <a:rPr sz="2400"/>
              <a:t>Body Level Three</a:t>
            </a:r>
          </a:p>
          <a:p>
            <a:pPr lvl="3">
              <a:defRPr sz="1800"/>
            </a:pPr>
            <a:r>
              <a:rPr sz="2400"/>
              <a:t>Body Level Four</a:t>
            </a:r>
          </a:p>
          <a:p>
            <a:pPr lvl="4">
              <a:defRPr sz="1800"/>
            </a:pPr>
            <a:r>
              <a:rPr sz="240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3850478173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FA7C0-E223-414E-9362-7C1691EDE094}" type="datetimeFigureOut">
              <a:rPr lang="ar-SA" smtClean="0"/>
              <a:t>15/03/1448</a:t>
            </a:fld>
            <a:endParaRPr lang="ar-S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9AAFD-F644-4CA0-928F-85468159D780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646172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FA7C0-E223-414E-9362-7C1691EDE094}" type="datetimeFigureOut">
              <a:rPr lang="ar-SA" smtClean="0"/>
              <a:t>15/03/1448</a:t>
            </a:fld>
            <a:endParaRPr lang="ar-S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9AAFD-F644-4CA0-928F-85468159D780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189294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FA7C0-E223-414E-9362-7C1691EDE094}" type="datetimeFigureOut">
              <a:rPr lang="ar-SA" smtClean="0"/>
              <a:t>15/03/1448</a:t>
            </a:fld>
            <a:endParaRPr lang="ar-S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9AAFD-F644-4CA0-928F-85468159D780}" type="slidenum">
              <a:rPr lang="ar-SA" smtClean="0"/>
              <a:t>‹#›</a:t>
            </a:fld>
            <a:endParaRPr lang="ar-SA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/>
          <a:srcRect t="-1" r="33333" b="33211"/>
          <a:stretch/>
        </p:blipFill>
        <p:spPr>
          <a:xfrm>
            <a:off x="0" y="1"/>
            <a:ext cx="12192000" cy="6870700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0" y="12701"/>
            <a:ext cx="12192000" cy="6858000"/>
          </a:xfrm>
          <a:prstGeom prst="rect">
            <a:avLst/>
          </a:prstGeom>
          <a:solidFill>
            <a:schemeClr val="tx1">
              <a:alpha val="7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946131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FA7C0-E223-414E-9362-7C1691EDE094}" type="datetimeFigureOut">
              <a:rPr lang="ar-SA" smtClean="0"/>
              <a:t>15/03/1448</a:t>
            </a:fld>
            <a:endParaRPr lang="ar-S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9AAFD-F644-4CA0-928F-85468159D780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44068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9" Type="http://schemas.openxmlformats.org/officeDocument/2006/relationships/theme" Target="../theme/theme2.xml"/><Relationship Id="rId21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46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slideLayout" Target="../slideLayouts/slideLayout45.xml"/><Relationship Id="rId38" Type="http://schemas.openxmlformats.org/officeDocument/2006/relationships/slideLayout" Target="../slideLayouts/slideLayout50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slideLayout" Target="../slideLayouts/slideLayout44.xml"/><Relationship Id="rId37" Type="http://schemas.openxmlformats.org/officeDocument/2006/relationships/slideLayout" Target="../slideLayouts/slideLayout49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36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43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Relationship Id="rId35" Type="http://schemas.openxmlformats.org/officeDocument/2006/relationships/slideLayout" Target="../slideLayouts/slideLayout47.xml"/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9FA7C0-E223-414E-9362-7C1691EDE094}" type="datetimeFigureOut">
              <a:rPr lang="ar-SA" smtClean="0"/>
              <a:t>15/03/1448</a:t>
            </a:fld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9AAFD-F644-4CA0-928F-85468159D780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548123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4" r:id="rId8"/>
    <p:sldLayoutId id="2147483680" r:id="rId9"/>
    <p:sldLayoutId id="2147483681" r:id="rId10"/>
    <p:sldLayoutId id="2147483682" r:id="rId11"/>
    <p:sldLayoutId id="2147483683" r:id="rId12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93274"/>
            <a:ext cx="10515600" cy="499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45521"/>
            <a:ext cx="10515600" cy="4830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AE7014-B492-CE42-8F98-EF1A6A68EB14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7D828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28-08-2026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7D8287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7D8287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774B5E-3D86-D744-9739-9A55B86C5C9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7D828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7D8287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9190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  <p:sldLayoutId id="2147483703" r:id="rId18"/>
    <p:sldLayoutId id="2147483704" r:id="rId19"/>
    <p:sldLayoutId id="2147483705" r:id="rId20"/>
    <p:sldLayoutId id="2147483706" r:id="rId21"/>
    <p:sldLayoutId id="2147483707" r:id="rId22"/>
    <p:sldLayoutId id="2147483708" r:id="rId23"/>
    <p:sldLayoutId id="2147483709" r:id="rId24"/>
    <p:sldLayoutId id="2147483710" r:id="rId25"/>
    <p:sldLayoutId id="2147483711" r:id="rId26"/>
    <p:sldLayoutId id="2147483712" r:id="rId27"/>
    <p:sldLayoutId id="2147483713" r:id="rId28"/>
    <p:sldLayoutId id="2147483714" r:id="rId29"/>
    <p:sldLayoutId id="2147483715" r:id="rId30"/>
    <p:sldLayoutId id="2147483716" r:id="rId31"/>
    <p:sldLayoutId id="2147483717" r:id="rId32"/>
    <p:sldLayoutId id="2147483718" r:id="rId33"/>
    <p:sldLayoutId id="2147483719" r:id="rId34"/>
    <p:sldLayoutId id="2147483720" r:id="rId35"/>
    <p:sldLayoutId id="2147483721" r:id="rId36"/>
    <p:sldLayoutId id="2147483722" r:id="rId37"/>
    <p:sldLayoutId id="2147483723" r:id="rId3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5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slide" Target="slide4.xml"/><Relationship Id="rId3" Type="http://schemas.openxmlformats.org/officeDocument/2006/relationships/slide" Target="slide2.xml"/><Relationship Id="rId7" Type="http://schemas.openxmlformats.org/officeDocument/2006/relationships/image" Target="../media/image3.gif"/><Relationship Id="rId12" Type="http://schemas.openxmlformats.org/officeDocument/2006/relationships/slide" Target="slide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11" Type="http://schemas.openxmlformats.org/officeDocument/2006/relationships/slide" Target="slide9.xml"/><Relationship Id="rId5" Type="http://schemas.openxmlformats.org/officeDocument/2006/relationships/hyperlink" Target="Project%20managment%20Framework.pptx" TargetMode="External"/><Relationship Id="rId10" Type="http://schemas.openxmlformats.org/officeDocument/2006/relationships/slide" Target="slide7.xml"/><Relationship Id="rId4" Type="http://schemas.openxmlformats.org/officeDocument/2006/relationships/slide" Target="slide1.xml"/><Relationship Id="rId9" Type="http://schemas.openxmlformats.org/officeDocument/2006/relationships/slide" Target="slide5.xml"/><Relationship Id="rId14" Type="http://schemas.openxmlformats.org/officeDocument/2006/relationships/slide" Target="slide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slide" Target="slide4.xml"/><Relationship Id="rId3" Type="http://schemas.openxmlformats.org/officeDocument/2006/relationships/slide" Target="slide2.xml"/><Relationship Id="rId7" Type="http://schemas.openxmlformats.org/officeDocument/2006/relationships/image" Target="../media/image3.gif"/><Relationship Id="rId12" Type="http://schemas.openxmlformats.org/officeDocument/2006/relationships/slide" Target="slide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slide" Target="slide9.xml"/><Relationship Id="rId5" Type="http://schemas.openxmlformats.org/officeDocument/2006/relationships/hyperlink" Target="Project%20managment%20Framework.pptx" TargetMode="External"/><Relationship Id="rId10" Type="http://schemas.openxmlformats.org/officeDocument/2006/relationships/slide" Target="slide7.xml"/><Relationship Id="rId4" Type="http://schemas.openxmlformats.org/officeDocument/2006/relationships/slide" Target="slide1.xml"/><Relationship Id="rId9" Type="http://schemas.openxmlformats.org/officeDocument/2006/relationships/slide" Target="slide5.xml"/><Relationship Id="rId14" Type="http://schemas.openxmlformats.org/officeDocument/2006/relationships/slide" Target="slide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slide" Target="slide4.xml"/><Relationship Id="rId3" Type="http://schemas.openxmlformats.org/officeDocument/2006/relationships/slide" Target="slide2.xml"/><Relationship Id="rId7" Type="http://schemas.openxmlformats.org/officeDocument/2006/relationships/image" Target="../media/image3.gif"/><Relationship Id="rId12" Type="http://schemas.openxmlformats.org/officeDocument/2006/relationships/slide" Target="slide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slide" Target="slide9.xml"/><Relationship Id="rId5" Type="http://schemas.openxmlformats.org/officeDocument/2006/relationships/hyperlink" Target="Project%20managment%20Framework.pptx" TargetMode="External"/><Relationship Id="rId10" Type="http://schemas.openxmlformats.org/officeDocument/2006/relationships/slide" Target="slide7.xml"/><Relationship Id="rId4" Type="http://schemas.openxmlformats.org/officeDocument/2006/relationships/slide" Target="slide1.xml"/><Relationship Id="rId9" Type="http://schemas.openxmlformats.org/officeDocument/2006/relationships/slide" Target="slide5.xml"/><Relationship Id="rId14" Type="http://schemas.openxmlformats.org/officeDocument/2006/relationships/slide" Target="slide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slide" Target="slide4.xml"/><Relationship Id="rId3" Type="http://schemas.openxmlformats.org/officeDocument/2006/relationships/slide" Target="slide2.xml"/><Relationship Id="rId7" Type="http://schemas.openxmlformats.org/officeDocument/2006/relationships/image" Target="../media/image3.gif"/><Relationship Id="rId12" Type="http://schemas.openxmlformats.org/officeDocument/2006/relationships/slide" Target="slide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slide" Target="slide9.xml"/><Relationship Id="rId5" Type="http://schemas.openxmlformats.org/officeDocument/2006/relationships/hyperlink" Target="Project%20managment%20Framework.pptx" TargetMode="External"/><Relationship Id="rId10" Type="http://schemas.openxmlformats.org/officeDocument/2006/relationships/slide" Target="slide7.xml"/><Relationship Id="rId4" Type="http://schemas.openxmlformats.org/officeDocument/2006/relationships/slide" Target="slide1.xml"/><Relationship Id="rId9" Type="http://schemas.openxmlformats.org/officeDocument/2006/relationships/slide" Target="slide5.xml"/><Relationship Id="rId14" Type="http://schemas.openxmlformats.org/officeDocument/2006/relationships/slide" Target="slide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slide" Target="slide4.xml"/><Relationship Id="rId3" Type="http://schemas.openxmlformats.org/officeDocument/2006/relationships/slide" Target="slide2.xml"/><Relationship Id="rId7" Type="http://schemas.openxmlformats.org/officeDocument/2006/relationships/image" Target="../media/image3.gif"/><Relationship Id="rId12" Type="http://schemas.openxmlformats.org/officeDocument/2006/relationships/slide" Target="slide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slide" Target="slide9.xml"/><Relationship Id="rId5" Type="http://schemas.openxmlformats.org/officeDocument/2006/relationships/hyperlink" Target="Project%20managment%20Framework.pptx" TargetMode="External"/><Relationship Id="rId10" Type="http://schemas.openxmlformats.org/officeDocument/2006/relationships/slide" Target="slide7.xml"/><Relationship Id="rId4" Type="http://schemas.openxmlformats.org/officeDocument/2006/relationships/slide" Target="slide1.xml"/><Relationship Id="rId9" Type="http://schemas.openxmlformats.org/officeDocument/2006/relationships/slide" Target="slide5.xml"/><Relationship Id="rId14" Type="http://schemas.openxmlformats.org/officeDocument/2006/relationships/slide" Target="slide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slide" Target="slide4.xml"/><Relationship Id="rId3" Type="http://schemas.openxmlformats.org/officeDocument/2006/relationships/slide" Target="slide2.xml"/><Relationship Id="rId7" Type="http://schemas.openxmlformats.org/officeDocument/2006/relationships/image" Target="../media/image3.gif"/><Relationship Id="rId12" Type="http://schemas.openxmlformats.org/officeDocument/2006/relationships/slide" Target="slide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slide" Target="slide9.xml"/><Relationship Id="rId5" Type="http://schemas.openxmlformats.org/officeDocument/2006/relationships/hyperlink" Target="Project%20managment%20Framework.pptx" TargetMode="External"/><Relationship Id="rId10" Type="http://schemas.openxmlformats.org/officeDocument/2006/relationships/slide" Target="slide7.xml"/><Relationship Id="rId4" Type="http://schemas.openxmlformats.org/officeDocument/2006/relationships/slide" Target="slide1.xml"/><Relationship Id="rId9" Type="http://schemas.openxmlformats.org/officeDocument/2006/relationships/slide" Target="slide5.xml"/><Relationship Id="rId1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slide" Target="slide4.xml"/><Relationship Id="rId3" Type="http://schemas.openxmlformats.org/officeDocument/2006/relationships/slide" Target="slide2.xml"/><Relationship Id="rId7" Type="http://schemas.openxmlformats.org/officeDocument/2006/relationships/image" Target="../media/image3.gif"/><Relationship Id="rId12" Type="http://schemas.openxmlformats.org/officeDocument/2006/relationships/slide" Target="slide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slide" Target="slide9.xml"/><Relationship Id="rId5" Type="http://schemas.openxmlformats.org/officeDocument/2006/relationships/hyperlink" Target="Project%20managment%20Framework.pptx" TargetMode="External"/><Relationship Id="rId10" Type="http://schemas.openxmlformats.org/officeDocument/2006/relationships/slide" Target="slide7.xml"/><Relationship Id="rId4" Type="http://schemas.openxmlformats.org/officeDocument/2006/relationships/slide" Target="slide1.xml"/><Relationship Id="rId9" Type="http://schemas.openxmlformats.org/officeDocument/2006/relationships/slide" Target="slide5.xml"/><Relationship Id="rId14" Type="http://schemas.openxmlformats.org/officeDocument/2006/relationships/slide" Target="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slide" Target="slide4.xml"/><Relationship Id="rId3" Type="http://schemas.openxmlformats.org/officeDocument/2006/relationships/slide" Target="slide2.xml"/><Relationship Id="rId7" Type="http://schemas.openxmlformats.org/officeDocument/2006/relationships/image" Target="../media/image3.gif"/><Relationship Id="rId12" Type="http://schemas.openxmlformats.org/officeDocument/2006/relationships/slide" Target="slide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slide" Target="slide9.xml"/><Relationship Id="rId5" Type="http://schemas.openxmlformats.org/officeDocument/2006/relationships/hyperlink" Target="Project%20managment%20Framework.pptx" TargetMode="External"/><Relationship Id="rId10" Type="http://schemas.openxmlformats.org/officeDocument/2006/relationships/slide" Target="slide7.xml"/><Relationship Id="rId4" Type="http://schemas.openxmlformats.org/officeDocument/2006/relationships/slide" Target="slide1.xml"/><Relationship Id="rId9" Type="http://schemas.openxmlformats.org/officeDocument/2006/relationships/slide" Target="slide5.xml"/><Relationship Id="rId14" Type="http://schemas.openxmlformats.org/officeDocument/2006/relationships/slide" Target="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21939"/>
          <p:cNvSpPr/>
          <p:nvPr/>
        </p:nvSpPr>
        <p:spPr>
          <a:xfrm>
            <a:off x="8509179" y="6081872"/>
            <a:ext cx="492098" cy="776127"/>
          </a:xfrm>
          <a:prstGeom prst="rect">
            <a:avLst/>
          </a:prstGeom>
          <a:solidFill>
            <a:srgbClr val="008080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marL="0" marR="0" lvl="0" indent="0" algn="ctr" defTabSz="309563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pic>
        <p:nvPicPr>
          <p:cNvPr id="54" name="01_BG-1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-19048" y="2408815"/>
            <a:ext cx="12224128" cy="3183367"/>
          </a:xfrm>
          <a:prstGeom prst="rect">
            <a:avLst/>
          </a:prstGeom>
          <a:ln w="12700">
            <a:miter lim="400000"/>
          </a:ln>
        </p:spPr>
      </p:pic>
      <p:sp>
        <p:nvSpPr>
          <p:cNvPr id="55" name="Shape 55"/>
          <p:cNvSpPr/>
          <p:nvPr/>
        </p:nvSpPr>
        <p:spPr>
          <a:xfrm>
            <a:off x="-20289" y="2414139"/>
            <a:ext cx="3486959" cy="4946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00" y="21600"/>
                </a:moveTo>
                <a:lnTo>
                  <a:pt x="0" y="21600"/>
                </a:lnTo>
                <a:lnTo>
                  <a:pt x="0" y="0"/>
                </a:lnTo>
                <a:lnTo>
                  <a:pt x="21600" y="0"/>
                </a:lnTo>
                <a:lnTo>
                  <a:pt x="21600" y="16310"/>
                </a:lnTo>
                <a:cubicBezTo>
                  <a:pt x="21600" y="19729"/>
                  <a:pt x="21249" y="21600"/>
                  <a:pt x="20600" y="21600"/>
                </a:cubicBezTo>
                <a:close/>
              </a:path>
            </a:pathLst>
          </a:custGeom>
          <a:solidFill>
            <a:srgbClr val="2891D7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 sz="2400" dirty="0"/>
          </a:p>
        </p:txBody>
      </p:sp>
      <p:sp>
        <p:nvSpPr>
          <p:cNvPr id="56" name="Shape 56"/>
          <p:cNvSpPr/>
          <p:nvPr/>
        </p:nvSpPr>
        <p:spPr>
          <a:xfrm>
            <a:off x="3462703" y="1925726"/>
            <a:ext cx="3501069" cy="4925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0" y="21600"/>
                </a:lnTo>
                <a:lnTo>
                  <a:pt x="0" y="7676"/>
                </a:lnTo>
                <a:cubicBezTo>
                  <a:pt x="0" y="3600"/>
                  <a:pt x="152" y="0"/>
                  <a:pt x="1101" y="0"/>
                </a:cubicBezTo>
                <a:lnTo>
                  <a:pt x="17786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2E3B47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 sz="2400" dirty="0"/>
          </a:p>
        </p:txBody>
      </p:sp>
      <p:sp>
        <p:nvSpPr>
          <p:cNvPr id="59" name="Shape 59"/>
          <p:cNvSpPr/>
          <p:nvPr/>
        </p:nvSpPr>
        <p:spPr>
          <a:xfrm>
            <a:off x="3017264" y="4672506"/>
            <a:ext cx="5568472" cy="9516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21600" y="7676"/>
                </a:lnTo>
                <a:cubicBezTo>
                  <a:pt x="21600" y="3600"/>
                  <a:pt x="21530" y="0"/>
                  <a:pt x="21096" y="0"/>
                </a:cubicBezTo>
                <a:lnTo>
                  <a:pt x="1387" y="0"/>
                </a:lnTo>
                <a:lnTo>
                  <a:pt x="0" y="2160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 sz="2400" dirty="0"/>
          </a:p>
        </p:txBody>
      </p:sp>
      <p:grpSp>
        <p:nvGrpSpPr>
          <p:cNvPr id="75" name="Group 75"/>
          <p:cNvGrpSpPr/>
          <p:nvPr/>
        </p:nvGrpSpPr>
        <p:grpSpPr>
          <a:xfrm>
            <a:off x="3732550" y="4546600"/>
            <a:ext cx="1647154" cy="1422402"/>
            <a:chOff x="-231102" y="-1"/>
            <a:chExt cx="3294306" cy="2844802"/>
          </a:xfrm>
        </p:grpSpPr>
        <p:grpSp>
          <p:nvGrpSpPr>
            <p:cNvPr id="73" name="Group 73"/>
            <p:cNvGrpSpPr/>
            <p:nvPr/>
          </p:nvGrpSpPr>
          <p:grpSpPr>
            <a:xfrm>
              <a:off x="-1" y="-1"/>
              <a:ext cx="2844802" cy="2844802"/>
              <a:chOff x="0" y="0"/>
              <a:chExt cx="2844800" cy="2844800"/>
            </a:xfrm>
          </p:grpSpPr>
          <p:sp>
            <p:nvSpPr>
              <p:cNvPr id="70" name="Shape 70"/>
              <p:cNvSpPr/>
              <p:nvPr/>
            </p:nvSpPr>
            <p:spPr>
              <a:xfrm>
                <a:off x="-1" y="-1"/>
                <a:ext cx="2844802" cy="28448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</a:path>
                </a:pathLst>
              </a:custGeom>
              <a:gradFill flip="none" rotWithShape="1">
                <a:gsLst>
                  <a:gs pos="0">
                    <a:srgbClr val="D2D2D2">
                      <a:alpha val="50000"/>
                    </a:srgbClr>
                  </a:gs>
                  <a:gs pos="100000">
                    <a:srgbClr val="414141">
                      <a:alpha val="50000"/>
                    </a:srgbClr>
                  </a:gs>
                </a:gsLst>
                <a:lin ang="4079999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defTabSz="292093">
                  <a:defRPr sz="4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sz="5333" dirty="0"/>
              </a:p>
            </p:txBody>
          </p:sp>
          <p:sp>
            <p:nvSpPr>
              <p:cNvPr id="71" name="Shape 71"/>
              <p:cNvSpPr/>
              <p:nvPr/>
            </p:nvSpPr>
            <p:spPr>
              <a:xfrm>
                <a:off x="95280" y="102085"/>
                <a:ext cx="2667853" cy="26678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</a:path>
                </a:pathLst>
              </a:custGeom>
              <a:gradFill flip="none" rotWithShape="1">
                <a:gsLst>
                  <a:gs pos="0">
                    <a:schemeClr val="accent6"/>
                  </a:gs>
                  <a:gs pos="100000">
                    <a:schemeClr val="tx1">
                      <a:lumMod val="95000"/>
                      <a:lumOff val="5000"/>
                    </a:schemeClr>
                  </a:gs>
                </a:gsLst>
                <a:lin ang="4079999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defTabSz="292093">
                  <a:defRPr sz="4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sz="5333" dirty="0"/>
              </a:p>
            </p:txBody>
          </p:sp>
          <p:sp>
            <p:nvSpPr>
              <p:cNvPr id="72" name="Shape 72"/>
              <p:cNvSpPr/>
              <p:nvPr/>
            </p:nvSpPr>
            <p:spPr>
              <a:xfrm>
                <a:off x="265423" y="251812"/>
                <a:ext cx="2327566" cy="23275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7" y="2882"/>
                    </a:moveTo>
                    <a:cubicBezTo>
                      <a:pt x="20639" y="6724"/>
                      <a:pt x="20639" y="12954"/>
                      <a:pt x="16797" y="16797"/>
                    </a:cubicBezTo>
                    <a:cubicBezTo>
                      <a:pt x="12954" y="20639"/>
                      <a:pt x="6724" y="20639"/>
                      <a:pt x="2882" y="16797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7" y="2882"/>
                    </a:cubicBezTo>
                  </a:path>
                </a:pathLst>
              </a:custGeom>
              <a:noFill/>
              <a:ln w="12700" cap="flat">
                <a:solidFill>
                  <a:srgbClr val="000000"/>
                </a:solidFill>
                <a:custDash>
                  <a:ds d="200000" sp="200000"/>
                </a:custDash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defTabSz="292093">
                  <a:defRPr sz="4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sz="5333" dirty="0"/>
              </a:p>
            </p:txBody>
          </p:sp>
        </p:grpSp>
        <p:sp>
          <p:nvSpPr>
            <p:cNvPr id="74" name="Shape 74"/>
            <p:cNvSpPr/>
            <p:nvPr/>
          </p:nvSpPr>
          <p:spPr>
            <a:xfrm>
              <a:off x="-231102" y="763270"/>
              <a:ext cx="3294306" cy="1460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67733" tIns="67733" rIns="67733" bIns="67733" numCol="1" anchor="ctr">
              <a:noAutofit/>
            </a:bodyPr>
            <a:lstStyle/>
            <a:p>
              <a:pPr lvl="0" algn="ctr">
                <a:lnSpc>
                  <a:spcPct val="70000"/>
                </a:lnSpc>
                <a:defRPr sz="1800"/>
              </a:pPr>
              <a:r>
                <a:rPr lang="en-GB" sz="4000" b="1" dirty="0">
                  <a:solidFill>
                    <a:srgbClr val="FFFFFF"/>
                  </a:solidFill>
                  <a:latin typeface="Arimo"/>
                  <a:ea typeface="Arimo"/>
                  <a:cs typeface="Arimo"/>
                  <a:sym typeface="Arimo"/>
                </a:rPr>
                <a:t>PMP</a:t>
              </a:r>
              <a:endParaRPr sz="4000" b="1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endParaRPr>
            </a:p>
          </p:txBody>
        </p:sp>
      </p:grpSp>
      <p:sp>
        <p:nvSpPr>
          <p:cNvPr id="28" name="Rectangle 4"/>
          <p:cNvSpPr txBox="1">
            <a:spLocks noChangeArrowheads="1"/>
          </p:cNvSpPr>
          <p:nvPr/>
        </p:nvSpPr>
        <p:spPr>
          <a:xfrm>
            <a:off x="4883" y="3261392"/>
            <a:ext cx="88153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2900" b="1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Project Management Professional (PMP</a:t>
            </a:r>
            <a:r>
              <a:rPr lang="en-US" sz="2900" b="1" baseline="3000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®</a:t>
            </a:r>
            <a:r>
              <a:rPr lang="en-US" sz="2900" b="1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)</a:t>
            </a:r>
            <a:br>
              <a:rPr lang="en-US" sz="2900" b="1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</a:br>
            <a:r>
              <a:rPr lang="en-US" sz="2900" b="1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 Certification Preparation Course</a:t>
            </a:r>
          </a:p>
        </p:txBody>
      </p:sp>
      <p:sp>
        <p:nvSpPr>
          <p:cNvPr id="30" name="Rectangle 6"/>
          <p:cNvSpPr>
            <a:spLocks noChangeArrowheads="1"/>
          </p:cNvSpPr>
          <p:nvPr/>
        </p:nvSpPr>
        <p:spPr bwMode="auto">
          <a:xfrm>
            <a:off x="2842181" y="293826"/>
            <a:ext cx="9361648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2800" dirty="0">
                <a:solidFill>
                  <a:srgbClr val="394555"/>
                </a:solidFill>
                <a:latin typeface="+mj-lt"/>
              </a:rPr>
              <a:t>A GUIDE TO:</a:t>
            </a:r>
          </a:p>
          <a:p>
            <a:pPr algn="ctr"/>
            <a:r>
              <a:rPr lang="en-US" sz="2800" b="1" dirty="0">
                <a:solidFill>
                  <a:schemeClr val="tx2"/>
                </a:solidFill>
              </a:rPr>
              <a:t>The</a:t>
            </a:r>
            <a:r>
              <a:rPr lang="en-US" sz="2800" b="1" dirty="0"/>
              <a:t> </a:t>
            </a:r>
            <a:r>
              <a:rPr lang="en-US" sz="2800" b="1" dirty="0">
                <a:solidFill>
                  <a:srgbClr val="FFC000"/>
                </a:solidFill>
              </a:rPr>
              <a:t>P</a:t>
            </a:r>
            <a:r>
              <a:rPr lang="en-US" sz="2800" b="1" dirty="0">
                <a:solidFill>
                  <a:schemeClr val="tx2"/>
                </a:solidFill>
              </a:rPr>
              <a:t>roject</a:t>
            </a:r>
            <a:r>
              <a:rPr lang="en-US" sz="2800" b="1" dirty="0">
                <a:solidFill>
                  <a:schemeClr val="folHlink"/>
                </a:solidFill>
              </a:rPr>
              <a:t> </a:t>
            </a:r>
            <a:r>
              <a:rPr lang="en-US" sz="2800" b="1" dirty="0">
                <a:solidFill>
                  <a:srgbClr val="FFC000"/>
                </a:solidFill>
              </a:rPr>
              <a:t>M</a:t>
            </a:r>
            <a:r>
              <a:rPr lang="en-US" sz="2800" b="1" dirty="0">
                <a:solidFill>
                  <a:schemeClr val="tx2"/>
                </a:solidFill>
              </a:rPr>
              <a:t>anagement</a:t>
            </a:r>
            <a:r>
              <a:rPr lang="en-US" sz="2800" b="1" dirty="0">
                <a:solidFill>
                  <a:schemeClr val="folHlink"/>
                </a:solidFill>
              </a:rPr>
              <a:t> </a:t>
            </a:r>
            <a:r>
              <a:rPr lang="en-US" sz="2800" b="1" dirty="0">
                <a:solidFill>
                  <a:srgbClr val="FFC000"/>
                </a:solidFill>
              </a:rPr>
              <a:t>B</a:t>
            </a:r>
            <a:r>
              <a:rPr lang="en-US" sz="2800" b="1" dirty="0">
                <a:solidFill>
                  <a:schemeClr val="tx2"/>
                </a:solidFill>
              </a:rPr>
              <a:t>ody</a:t>
            </a:r>
            <a:r>
              <a:rPr lang="en-US" sz="2800" b="1" dirty="0">
                <a:solidFill>
                  <a:schemeClr val="folHlink"/>
                </a:solidFill>
              </a:rPr>
              <a:t> </a:t>
            </a:r>
            <a:r>
              <a:rPr lang="en-US" sz="2800" b="1" dirty="0">
                <a:solidFill>
                  <a:srgbClr val="FFC000"/>
                </a:solidFill>
              </a:rPr>
              <a:t>O</a:t>
            </a:r>
            <a:r>
              <a:rPr lang="en-US" sz="2800" b="1" dirty="0">
                <a:solidFill>
                  <a:schemeClr val="tx2"/>
                </a:solidFill>
              </a:rPr>
              <a:t>f</a:t>
            </a:r>
            <a:r>
              <a:rPr lang="en-US" sz="2800" b="1" dirty="0">
                <a:solidFill>
                  <a:schemeClr val="folHlink"/>
                </a:solidFill>
              </a:rPr>
              <a:t> </a:t>
            </a:r>
            <a:r>
              <a:rPr lang="en-US" sz="2800" b="1" dirty="0">
                <a:solidFill>
                  <a:srgbClr val="FFC000"/>
                </a:solidFill>
              </a:rPr>
              <a:t>K</a:t>
            </a:r>
            <a:r>
              <a:rPr lang="en-US" sz="2800" b="1" dirty="0">
                <a:solidFill>
                  <a:schemeClr val="tx2"/>
                </a:solidFill>
              </a:rPr>
              <a:t>nowledge </a:t>
            </a:r>
          </a:p>
          <a:p>
            <a:pPr algn="ctr"/>
            <a:r>
              <a:rPr lang="en-US" sz="3200" b="1" baseline="-3000" dirty="0">
                <a:solidFill>
                  <a:srgbClr val="FFC000"/>
                </a:solidFill>
              </a:rPr>
              <a:t>PMI PMBOK</a:t>
            </a:r>
            <a:r>
              <a:rPr lang="en-US" sz="2000" b="1" baseline="30000" dirty="0">
                <a:solidFill>
                  <a:schemeClr val="tx2"/>
                </a:solidFill>
                <a:cs typeface="Times New Roman" pitchFamily="18" charset="0"/>
              </a:rPr>
              <a:t>®</a:t>
            </a:r>
            <a:r>
              <a:rPr lang="en-US" sz="3200" dirty="0">
                <a:solidFill>
                  <a:srgbClr val="95BC5B"/>
                </a:solidFill>
              </a:rPr>
              <a:t> </a:t>
            </a:r>
            <a:r>
              <a:rPr lang="en-US" sz="3200" b="1" baseline="-3000" dirty="0">
                <a:solidFill>
                  <a:schemeClr val="tx2"/>
                </a:solidFill>
                <a:cs typeface="Times New Roman" pitchFamily="18" charset="0"/>
              </a:rPr>
              <a:t>Guide</a:t>
            </a:r>
            <a:r>
              <a:rPr lang="en-US" sz="3200" dirty="0">
                <a:solidFill>
                  <a:srgbClr val="95BC5B"/>
                </a:solidFill>
              </a:rPr>
              <a:t> - </a:t>
            </a:r>
            <a:r>
              <a:rPr lang="en-US" sz="3200" b="1" baseline="-3000" dirty="0">
                <a:solidFill>
                  <a:schemeClr val="tx2"/>
                </a:solidFill>
                <a:cs typeface="Times New Roman" pitchFamily="18" charset="0"/>
              </a:rPr>
              <a:t>Eighth (8</a:t>
            </a:r>
            <a:r>
              <a:rPr lang="en-US" sz="2000" b="1" baseline="30000" dirty="0">
                <a:solidFill>
                  <a:schemeClr val="tx2"/>
                </a:solidFill>
                <a:cs typeface="Times New Roman" pitchFamily="18" charset="0"/>
              </a:rPr>
              <a:t>th</a:t>
            </a:r>
            <a:r>
              <a:rPr lang="en-US" sz="3200" b="1" baseline="-3000" dirty="0">
                <a:solidFill>
                  <a:schemeClr val="tx2"/>
                </a:solidFill>
                <a:cs typeface="Times New Roman" pitchFamily="18" charset="0"/>
              </a:rPr>
              <a:t>) Edition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9642" y="2741833"/>
            <a:ext cx="3437994" cy="2206940"/>
          </a:xfrm>
          <a:prstGeom prst="rect">
            <a:avLst/>
          </a:prstGeom>
        </p:spPr>
      </p:pic>
      <p:sp>
        <p:nvSpPr>
          <p:cNvPr id="58" name="Shape 58"/>
          <p:cNvSpPr/>
          <p:nvPr/>
        </p:nvSpPr>
        <p:spPr>
          <a:xfrm>
            <a:off x="8508736" y="5390147"/>
            <a:ext cx="3695093" cy="795467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 sz="2400" dirty="0">
              <a:solidFill>
                <a:srgbClr val="0066CC"/>
              </a:solidFill>
            </a:endParaRPr>
          </a:p>
        </p:txBody>
      </p:sp>
      <p:sp>
        <p:nvSpPr>
          <p:cNvPr id="29" name="Rectangle 5"/>
          <p:cNvSpPr txBox="1">
            <a:spLocks noChangeArrowheads="1"/>
          </p:cNvSpPr>
          <p:nvPr/>
        </p:nvSpPr>
        <p:spPr>
          <a:xfrm>
            <a:off x="8458279" y="5376707"/>
            <a:ext cx="4189317" cy="14323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en-US" b="1" dirty="0">
                <a:solidFill>
                  <a:schemeClr val="bg1"/>
                </a:solidFill>
                <a:latin typeface="Tahoma" pitchFamily="34" charset="0"/>
              </a:rPr>
              <a:t>Azam M. Zaqzouq </a:t>
            </a:r>
            <a:r>
              <a:rPr lang="en-US" sz="1100" b="1" i="1" dirty="0">
                <a:solidFill>
                  <a:schemeClr val="bg1"/>
                </a:solidFill>
                <a:latin typeface="Tahoma" pitchFamily="34" charset="0"/>
              </a:rPr>
              <a:t>(</a:t>
            </a:r>
            <a:r>
              <a:rPr lang="en-US" sz="1100" i="1" dirty="0">
                <a:solidFill>
                  <a:schemeClr val="bg1"/>
                </a:solidFill>
                <a:latin typeface="Tahoma" pitchFamily="34" charset="0"/>
              </a:rPr>
              <a:t>BCS</a:t>
            </a:r>
            <a:r>
              <a:rPr lang="en-US" sz="1100" b="1" i="1" dirty="0">
                <a:solidFill>
                  <a:schemeClr val="bg1"/>
                </a:solidFill>
                <a:latin typeface="Tahoma" pitchFamily="34" charset="0"/>
              </a:rPr>
              <a:t>, </a:t>
            </a:r>
            <a:r>
              <a:rPr lang="en-US" sz="1100" i="1" dirty="0">
                <a:solidFill>
                  <a:schemeClr val="bg1"/>
                </a:solidFill>
                <a:latin typeface="Tahoma" pitchFamily="34" charset="0"/>
              </a:rPr>
              <a:t>MCT</a:t>
            </a:r>
            <a:r>
              <a:rPr lang="en-US" sz="1100" b="1" i="1" dirty="0">
                <a:solidFill>
                  <a:schemeClr val="bg1"/>
                </a:solidFill>
                <a:latin typeface="Tahoma" pitchFamily="34" charset="0"/>
              </a:rPr>
              <a:t>, </a:t>
            </a:r>
            <a:r>
              <a:rPr lang="en-US" sz="1100" i="1" dirty="0">
                <a:solidFill>
                  <a:schemeClr val="bg1"/>
                </a:solidFill>
                <a:latin typeface="Tahoma" pitchFamily="34" charset="0"/>
              </a:rPr>
              <a:t>PMP</a:t>
            </a:r>
            <a:r>
              <a:rPr lang="en-US" sz="1100" b="1" i="1" dirty="0">
                <a:solidFill>
                  <a:schemeClr val="bg1"/>
                </a:solidFill>
                <a:latin typeface="Tahoma" pitchFamily="34" charset="0"/>
              </a:rPr>
              <a:t>)</a:t>
            </a:r>
            <a:endParaRPr lang="en-US" sz="1600" b="1" i="1" dirty="0">
              <a:solidFill>
                <a:schemeClr val="bg1"/>
              </a:solidFill>
              <a:latin typeface="Tahoma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en-US" sz="500" b="1" i="1" dirty="0">
              <a:solidFill>
                <a:schemeClr val="bg1"/>
              </a:solidFill>
              <a:latin typeface="Tahoma" pitchFamily="34" charset="0"/>
            </a:endParaRPr>
          </a:p>
          <a:p>
            <a:pPr marL="342900" indent="-342900">
              <a:lnSpc>
                <a:spcPts val="1600"/>
              </a:lnSpc>
              <a:spcBef>
                <a:spcPct val="20000"/>
              </a:spcBef>
              <a:defRPr/>
            </a:pPr>
            <a:r>
              <a:rPr lang="en-US" sz="1500" dirty="0">
                <a:solidFill>
                  <a:schemeClr val="accent3"/>
                </a:solidFill>
                <a:latin typeface="Tahoma" pitchFamily="34" charset="0"/>
                <a:cs typeface="Times New Roman" pitchFamily="18" charset="0"/>
              </a:rPr>
              <a:t>PM Facilitator, Strategist &amp; Advisor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en-US" sz="1600" b="1" dirty="0">
              <a:solidFill>
                <a:srgbClr val="008080"/>
              </a:solidFill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b="1" dirty="0">
                <a:solidFill>
                  <a:schemeClr val="bg1"/>
                </a:solidFill>
              </a:rPr>
              <a:t>        </a:t>
            </a:r>
            <a:r>
              <a:rPr lang="en-US" dirty="0">
                <a:solidFill>
                  <a:srgbClr val="008080"/>
                </a:solidFill>
              </a:rPr>
              <a:t>azam@zaqzouq.com</a:t>
            </a:r>
            <a:endParaRPr lang="en-US" sz="1600" dirty="0">
              <a:solidFill>
                <a:srgbClr val="008080"/>
              </a:solidFill>
              <a:latin typeface="Tahoma" pitchFamily="34" charset="0"/>
              <a:cs typeface="Times New Roman" pitchFamily="18" charset="0"/>
            </a:endParaRPr>
          </a:p>
        </p:txBody>
      </p:sp>
      <p:sp>
        <p:nvSpPr>
          <p:cNvPr id="24" name="Shape 21961"/>
          <p:cNvSpPr/>
          <p:nvPr/>
        </p:nvSpPr>
        <p:spPr>
          <a:xfrm>
            <a:off x="8624266" y="6377502"/>
            <a:ext cx="281056" cy="2839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9" h="21600" extrusionOk="0">
                <a:moveTo>
                  <a:pt x="4869" y="0"/>
                </a:moveTo>
                <a:cubicBezTo>
                  <a:pt x="4759" y="0"/>
                  <a:pt x="4674" y="60"/>
                  <a:pt x="4604" y="140"/>
                </a:cubicBezTo>
                <a:cubicBezTo>
                  <a:pt x="4537" y="222"/>
                  <a:pt x="4495" y="332"/>
                  <a:pt x="4516" y="438"/>
                </a:cubicBezTo>
                <a:lnTo>
                  <a:pt x="4728" y="1488"/>
                </a:lnTo>
                <a:cubicBezTo>
                  <a:pt x="4728" y="1488"/>
                  <a:pt x="16017" y="1488"/>
                  <a:pt x="16017" y="1488"/>
                </a:cubicBezTo>
                <a:lnTo>
                  <a:pt x="16211" y="420"/>
                </a:lnTo>
                <a:cubicBezTo>
                  <a:pt x="16231" y="317"/>
                  <a:pt x="16211" y="220"/>
                  <a:pt x="16140" y="140"/>
                </a:cubicBezTo>
                <a:cubicBezTo>
                  <a:pt x="16073" y="56"/>
                  <a:pt x="15965" y="0"/>
                  <a:pt x="15858" y="0"/>
                </a:cubicBezTo>
                <a:lnTo>
                  <a:pt x="4869" y="0"/>
                </a:lnTo>
                <a:close/>
                <a:moveTo>
                  <a:pt x="3193" y="2241"/>
                </a:moveTo>
                <a:cubicBezTo>
                  <a:pt x="3080" y="2241"/>
                  <a:pt x="2964" y="2291"/>
                  <a:pt x="2893" y="2381"/>
                </a:cubicBezTo>
                <a:cubicBezTo>
                  <a:pt x="2823" y="2468"/>
                  <a:pt x="2814" y="2586"/>
                  <a:pt x="2840" y="2696"/>
                </a:cubicBezTo>
                <a:lnTo>
                  <a:pt x="3087" y="3728"/>
                </a:lnTo>
                <a:cubicBezTo>
                  <a:pt x="3087" y="3728"/>
                  <a:pt x="17146" y="3728"/>
                  <a:pt x="17146" y="3728"/>
                </a:cubicBezTo>
                <a:lnTo>
                  <a:pt x="17393" y="2678"/>
                </a:lnTo>
                <a:cubicBezTo>
                  <a:pt x="17415" y="2572"/>
                  <a:pt x="17393" y="2466"/>
                  <a:pt x="17322" y="2381"/>
                </a:cubicBezTo>
                <a:cubicBezTo>
                  <a:pt x="17255" y="2297"/>
                  <a:pt x="17149" y="2241"/>
                  <a:pt x="17040" y="2241"/>
                </a:cubicBezTo>
                <a:lnTo>
                  <a:pt x="3193" y="2241"/>
                </a:lnTo>
                <a:close/>
                <a:moveTo>
                  <a:pt x="2858" y="5041"/>
                </a:moveTo>
                <a:cubicBezTo>
                  <a:pt x="1278" y="5041"/>
                  <a:pt x="0" y="6310"/>
                  <a:pt x="0" y="7877"/>
                </a:cubicBezTo>
                <a:lnTo>
                  <a:pt x="1023" y="14616"/>
                </a:lnTo>
                <a:cubicBezTo>
                  <a:pt x="1023" y="14616"/>
                  <a:pt x="2364" y="14616"/>
                  <a:pt x="2364" y="14616"/>
                </a:cubicBezTo>
                <a:lnTo>
                  <a:pt x="1358" y="7877"/>
                </a:lnTo>
                <a:cubicBezTo>
                  <a:pt x="1358" y="7051"/>
                  <a:pt x="2024" y="6389"/>
                  <a:pt x="2858" y="6389"/>
                </a:cubicBezTo>
                <a:lnTo>
                  <a:pt x="18275" y="6389"/>
                </a:lnTo>
                <a:cubicBezTo>
                  <a:pt x="19111" y="6389"/>
                  <a:pt x="19792" y="7051"/>
                  <a:pt x="19792" y="7877"/>
                </a:cubicBezTo>
                <a:lnTo>
                  <a:pt x="18874" y="14528"/>
                </a:lnTo>
                <a:lnTo>
                  <a:pt x="20233" y="14528"/>
                </a:lnTo>
                <a:lnTo>
                  <a:pt x="21132" y="7877"/>
                </a:lnTo>
                <a:cubicBezTo>
                  <a:pt x="21132" y="6310"/>
                  <a:pt x="19857" y="5041"/>
                  <a:pt x="18275" y="5041"/>
                </a:cubicBezTo>
                <a:lnTo>
                  <a:pt x="2858" y="5041"/>
                </a:lnTo>
                <a:close/>
                <a:moveTo>
                  <a:pt x="8061" y="8402"/>
                </a:moveTo>
                <a:cubicBezTo>
                  <a:pt x="6152" y="8402"/>
                  <a:pt x="5870" y="10193"/>
                  <a:pt x="5998" y="11518"/>
                </a:cubicBezTo>
                <a:cubicBezTo>
                  <a:pt x="5970" y="11514"/>
                  <a:pt x="5936" y="11500"/>
                  <a:pt x="5909" y="11500"/>
                </a:cubicBezTo>
                <a:cubicBezTo>
                  <a:pt x="5606" y="11500"/>
                  <a:pt x="5623" y="11883"/>
                  <a:pt x="5680" y="12340"/>
                </a:cubicBezTo>
                <a:cubicBezTo>
                  <a:pt x="5733" y="12790"/>
                  <a:pt x="6147" y="13426"/>
                  <a:pt x="6439" y="13426"/>
                </a:cubicBezTo>
                <a:cubicBezTo>
                  <a:pt x="6475" y="13426"/>
                  <a:pt x="6517" y="13424"/>
                  <a:pt x="6544" y="13408"/>
                </a:cubicBezTo>
                <a:cubicBezTo>
                  <a:pt x="6759" y="13793"/>
                  <a:pt x="7009" y="14136"/>
                  <a:pt x="7303" y="14406"/>
                </a:cubicBezTo>
                <a:lnTo>
                  <a:pt x="9508" y="14406"/>
                </a:lnTo>
                <a:cubicBezTo>
                  <a:pt x="9776" y="14134"/>
                  <a:pt x="10014" y="13780"/>
                  <a:pt x="10178" y="13391"/>
                </a:cubicBezTo>
                <a:cubicBezTo>
                  <a:pt x="10218" y="13417"/>
                  <a:pt x="10257" y="13426"/>
                  <a:pt x="10302" y="13426"/>
                </a:cubicBezTo>
                <a:cubicBezTo>
                  <a:pt x="10592" y="13426"/>
                  <a:pt x="10933" y="12790"/>
                  <a:pt x="10937" y="12340"/>
                </a:cubicBezTo>
                <a:cubicBezTo>
                  <a:pt x="10940" y="11883"/>
                  <a:pt x="10908" y="11500"/>
                  <a:pt x="10601" y="11500"/>
                </a:cubicBezTo>
                <a:cubicBezTo>
                  <a:pt x="10569" y="11500"/>
                  <a:pt x="10518" y="11508"/>
                  <a:pt x="10478" y="11518"/>
                </a:cubicBezTo>
                <a:cubicBezTo>
                  <a:pt x="10451" y="10191"/>
                  <a:pt x="10112" y="8402"/>
                  <a:pt x="8061" y="8402"/>
                </a:cubicBezTo>
                <a:close/>
                <a:moveTo>
                  <a:pt x="10725" y="9522"/>
                </a:moveTo>
                <a:cubicBezTo>
                  <a:pt x="10903" y="9947"/>
                  <a:pt x="11036" y="10467"/>
                  <a:pt x="11078" y="11080"/>
                </a:cubicBezTo>
                <a:cubicBezTo>
                  <a:pt x="11206" y="11160"/>
                  <a:pt x="11284" y="11288"/>
                  <a:pt x="11360" y="11448"/>
                </a:cubicBezTo>
                <a:lnTo>
                  <a:pt x="16634" y="11448"/>
                </a:lnTo>
                <a:cubicBezTo>
                  <a:pt x="16909" y="11448"/>
                  <a:pt x="17170" y="11212"/>
                  <a:pt x="17216" y="10923"/>
                </a:cubicBezTo>
                <a:lnTo>
                  <a:pt x="17357" y="10082"/>
                </a:lnTo>
                <a:cubicBezTo>
                  <a:pt x="17405" y="9777"/>
                  <a:pt x="17200" y="9522"/>
                  <a:pt x="16916" y="9522"/>
                </a:cubicBezTo>
                <a:lnTo>
                  <a:pt x="10725" y="9522"/>
                </a:lnTo>
                <a:close/>
                <a:moveTo>
                  <a:pt x="11131" y="12883"/>
                </a:moveTo>
                <a:cubicBezTo>
                  <a:pt x="10987" y="13384"/>
                  <a:pt x="10645" y="13908"/>
                  <a:pt x="10196" y="14038"/>
                </a:cubicBezTo>
                <a:cubicBezTo>
                  <a:pt x="10184" y="14064"/>
                  <a:pt x="10174" y="14087"/>
                  <a:pt x="10160" y="14108"/>
                </a:cubicBezTo>
                <a:lnTo>
                  <a:pt x="10160" y="14528"/>
                </a:lnTo>
                <a:cubicBezTo>
                  <a:pt x="10160" y="14528"/>
                  <a:pt x="15858" y="14528"/>
                  <a:pt x="15858" y="14528"/>
                </a:cubicBezTo>
                <a:cubicBezTo>
                  <a:pt x="16109" y="14528"/>
                  <a:pt x="16347" y="14336"/>
                  <a:pt x="16387" y="14091"/>
                </a:cubicBezTo>
                <a:lnTo>
                  <a:pt x="16511" y="13356"/>
                </a:lnTo>
                <a:cubicBezTo>
                  <a:pt x="16551" y="13098"/>
                  <a:pt x="16370" y="12883"/>
                  <a:pt x="16105" y="12883"/>
                </a:cubicBezTo>
                <a:lnTo>
                  <a:pt x="11131" y="12883"/>
                </a:lnTo>
                <a:close/>
                <a:moveTo>
                  <a:pt x="970" y="15124"/>
                </a:moveTo>
                <a:cubicBezTo>
                  <a:pt x="694" y="15124"/>
                  <a:pt x="414" y="15248"/>
                  <a:pt x="229" y="15456"/>
                </a:cubicBezTo>
                <a:cubicBezTo>
                  <a:pt x="46" y="15666"/>
                  <a:pt x="-23" y="15950"/>
                  <a:pt x="18" y="16226"/>
                </a:cubicBezTo>
                <a:lnTo>
                  <a:pt x="794" y="21600"/>
                </a:lnTo>
                <a:lnTo>
                  <a:pt x="20762" y="21600"/>
                </a:lnTo>
                <a:lnTo>
                  <a:pt x="21538" y="16226"/>
                </a:lnTo>
                <a:cubicBezTo>
                  <a:pt x="21577" y="15950"/>
                  <a:pt x="21511" y="15666"/>
                  <a:pt x="21326" y="15456"/>
                </a:cubicBezTo>
                <a:cubicBezTo>
                  <a:pt x="21144" y="15244"/>
                  <a:pt x="20866" y="15123"/>
                  <a:pt x="20585" y="15124"/>
                </a:cubicBezTo>
                <a:cubicBezTo>
                  <a:pt x="20585" y="15124"/>
                  <a:pt x="970" y="15124"/>
                  <a:pt x="970" y="15124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4288" tIns="14288" rIns="14288" bIns="14288" anchor="ctr"/>
          <a:lstStyle/>
          <a:p>
            <a:pPr algn="ctr" defTabSz="171450" hangingPunct="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 kern="0" dirty="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E3BD23-8631-122F-7B17-70E16B1722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25" t="6117" r="27984" b="7561"/>
          <a:stretch>
            <a:fillRect/>
          </a:stretch>
        </p:blipFill>
        <p:spPr>
          <a:xfrm>
            <a:off x="467477" y="80438"/>
            <a:ext cx="2277260" cy="2912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908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warp dir="in"/>
      </p:transition>
    </mc:Choice>
    <mc:Fallback xmlns="">
      <p:transition xmlns:p14="http://schemas.microsoft.com/office/powerpoint/2010/main" spd="med" advClick="1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8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8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8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80"/>
                            </p:stCondLst>
                            <p:childTnLst>
                              <p:par>
                                <p:cTn id="3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88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380"/>
                            </p:stCondLst>
                            <p:childTnLst>
                              <p:par>
                                <p:cTn id="5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3" presetClass="entr" presetSubtype="16" fill="hold" grpId="0" nodeType="withEffect">
                                  <p:stCondLst>
                                    <p:cond delay="4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 advAuto="0"/>
      <p:bldP spid="54" grpId="0" animBg="1" advAuto="0"/>
      <p:bldP spid="55" grpId="0" animBg="1" advAuto="0"/>
      <p:bldP spid="56" grpId="0" animBg="1" advAuto="0"/>
      <p:bldP spid="59" grpId="0" animBg="1" advAuto="0"/>
      <p:bldP spid="75" grpId="0" animBg="1" advAuto="0"/>
      <p:bldP spid="28" grpId="0"/>
      <p:bldP spid="30" grpId="0"/>
      <p:bldP spid="58" grpId="0" animBg="1" advAuto="0"/>
      <p:bldP spid="29" grpId="0"/>
      <p:bldP spid="24" grpId="0" animBg="1" advAuto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 Diagonal Corner Rectangle 22"/>
          <p:cNvSpPr/>
          <p:nvPr/>
        </p:nvSpPr>
        <p:spPr>
          <a:xfrm>
            <a:off x="0" y="4071314"/>
            <a:ext cx="12192000" cy="2786686"/>
          </a:xfrm>
          <a:prstGeom prst="round2DiagRect">
            <a:avLst>
              <a:gd name="adj1" fmla="val 0"/>
              <a:gd name="adj2" fmla="val 0"/>
            </a:avLst>
          </a:prstGeom>
          <a:gradFill>
            <a:gsLst>
              <a:gs pos="28000">
                <a:srgbClr val="96B900"/>
              </a:gs>
              <a:gs pos="100000">
                <a:schemeClr val="bg1">
                  <a:lumMod val="50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1242" y="2649695"/>
            <a:ext cx="3553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THANK YOU FOR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91242" y="3365543"/>
            <a:ext cx="5940094" cy="1579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ts val="5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0" b="1" i="0" u="none" strike="noStrike" kern="1200" cap="none" spc="-300" normalizeH="0" baseline="0" noProof="0" dirty="0">
                <a:ln>
                  <a:noFill/>
                </a:ln>
                <a:solidFill>
                  <a:srgbClr val="96B900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  <a:t>YOUR KIND</a:t>
            </a:r>
          </a:p>
          <a:p>
            <a:pPr marL="0" marR="0" lvl="0" indent="0" algn="r" defTabSz="914400" rtl="0" eaLnBrk="1" fontAlgn="auto" latinLnBrk="0" hangingPunct="1">
              <a:lnSpc>
                <a:spcPts val="5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-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  <a:t>ATTENTION</a:t>
            </a:r>
            <a:endParaRPr kumimoji="0" lang="en-US" sz="7500" b="1" i="0" u="none" strike="noStrike" kern="1200" cap="none" spc="-3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Black" panose="020B0A04020102020204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920480" y="6028593"/>
            <a:ext cx="3070894" cy="400110"/>
          </a:xfrm>
          <a:prstGeom prst="rect">
            <a:avLst/>
          </a:prstGeom>
          <a:noFill/>
        </p:spPr>
        <p:txBody>
          <a:bodyPr wrap="square" numCol="1" spcCol="0" rtlCol="0" anchor="ctr">
            <a:sp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en-US" sz="2000" b="1" dirty="0">
                <a:solidFill>
                  <a:schemeClr val="bg1"/>
                </a:solidFill>
                <a:latin typeface="Tahoma" pitchFamily="34" charset="0"/>
              </a:rPr>
              <a:t>AZAM M. ZAQZOUQ</a:t>
            </a:r>
          </a:p>
        </p:txBody>
      </p:sp>
      <p:pic>
        <p:nvPicPr>
          <p:cNvPr id="13" name="01_BG-1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-47728"/>
            <a:ext cx="12192000" cy="2617744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Shape 21961"/>
          <p:cNvSpPr/>
          <p:nvPr/>
        </p:nvSpPr>
        <p:spPr>
          <a:xfrm>
            <a:off x="8601242" y="6088640"/>
            <a:ext cx="281056" cy="2839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9" h="21600" extrusionOk="0">
                <a:moveTo>
                  <a:pt x="4869" y="0"/>
                </a:moveTo>
                <a:cubicBezTo>
                  <a:pt x="4759" y="0"/>
                  <a:pt x="4674" y="60"/>
                  <a:pt x="4604" y="140"/>
                </a:cubicBezTo>
                <a:cubicBezTo>
                  <a:pt x="4537" y="222"/>
                  <a:pt x="4495" y="332"/>
                  <a:pt x="4516" y="438"/>
                </a:cubicBezTo>
                <a:lnTo>
                  <a:pt x="4728" y="1488"/>
                </a:lnTo>
                <a:cubicBezTo>
                  <a:pt x="4728" y="1488"/>
                  <a:pt x="16017" y="1488"/>
                  <a:pt x="16017" y="1488"/>
                </a:cubicBezTo>
                <a:lnTo>
                  <a:pt x="16211" y="420"/>
                </a:lnTo>
                <a:cubicBezTo>
                  <a:pt x="16231" y="317"/>
                  <a:pt x="16211" y="220"/>
                  <a:pt x="16140" y="140"/>
                </a:cubicBezTo>
                <a:cubicBezTo>
                  <a:pt x="16073" y="56"/>
                  <a:pt x="15965" y="0"/>
                  <a:pt x="15858" y="0"/>
                </a:cubicBezTo>
                <a:lnTo>
                  <a:pt x="4869" y="0"/>
                </a:lnTo>
                <a:close/>
                <a:moveTo>
                  <a:pt x="3193" y="2241"/>
                </a:moveTo>
                <a:cubicBezTo>
                  <a:pt x="3080" y="2241"/>
                  <a:pt x="2964" y="2291"/>
                  <a:pt x="2893" y="2381"/>
                </a:cubicBezTo>
                <a:cubicBezTo>
                  <a:pt x="2823" y="2468"/>
                  <a:pt x="2814" y="2586"/>
                  <a:pt x="2840" y="2696"/>
                </a:cubicBezTo>
                <a:lnTo>
                  <a:pt x="3087" y="3728"/>
                </a:lnTo>
                <a:cubicBezTo>
                  <a:pt x="3087" y="3728"/>
                  <a:pt x="17146" y="3728"/>
                  <a:pt x="17146" y="3728"/>
                </a:cubicBezTo>
                <a:lnTo>
                  <a:pt x="17393" y="2678"/>
                </a:lnTo>
                <a:cubicBezTo>
                  <a:pt x="17415" y="2572"/>
                  <a:pt x="17393" y="2466"/>
                  <a:pt x="17322" y="2381"/>
                </a:cubicBezTo>
                <a:cubicBezTo>
                  <a:pt x="17255" y="2297"/>
                  <a:pt x="17149" y="2241"/>
                  <a:pt x="17040" y="2241"/>
                </a:cubicBezTo>
                <a:lnTo>
                  <a:pt x="3193" y="2241"/>
                </a:lnTo>
                <a:close/>
                <a:moveTo>
                  <a:pt x="2858" y="5041"/>
                </a:moveTo>
                <a:cubicBezTo>
                  <a:pt x="1278" y="5041"/>
                  <a:pt x="0" y="6310"/>
                  <a:pt x="0" y="7877"/>
                </a:cubicBezTo>
                <a:lnTo>
                  <a:pt x="1023" y="14616"/>
                </a:lnTo>
                <a:cubicBezTo>
                  <a:pt x="1023" y="14616"/>
                  <a:pt x="2364" y="14616"/>
                  <a:pt x="2364" y="14616"/>
                </a:cubicBezTo>
                <a:lnTo>
                  <a:pt x="1358" y="7877"/>
                </a:lnTo>
                <a:cubicBezTo>
                  <a:pt x="1358" y="7051"/>
                  <a:pt x="2024" y="6389"/>
                  <a:pt x="2858" y="6389"/>
                </a:cubicBezTo>
                <a:lnTo>
                  <a:pt x="18275" y="6389"/>
                </a:lnTo>
                <a:cubicBezTo>
                  <a:pt x="19111" y="6389"/>
                  <a:pt x="19792" y="7051"/>
                  <a:pt x="19792" y="7877"/>
                </a:cubicBezTo>
                <a:lnTo>
                  <a:pt x="18874" y="14528"/>
                </a:lnTo>
                <a:lnTo>
                  <a:pt x="20233" y="14528"/>
                </a:lnTo>
                <a:lnTo>
                  <a:pt x="21132" y="7877"/>
                </a:lnTo>
                <a:cubicBezTo>
                  <a:pt x="21132" y="6310"/>
                  <a:pt x="19857" y="5041"/>
                  <a:pt x="18275" y="5041"/>
                </a:cubicBezTo>
                <a:lnTo>
                  <a:pt x="2858" y="5041"/>
                </a:lnTo>
                <a:close/>
                <a:moveTo>
                  <a:pt x="8061" y="8402"/>
                </a:moveTo>
                <a:cubicBezTo>
                  <a:pt x="6152" y="8402"/>
                  <a:pt x="5870" y="10193"/>
                  <a:pt x="5998" y="11518"/>
                </a:cubicBezTo>
                <a:cubicBezTo>
                  <a:pt x="5970" y="11514"/>
                  <a:pt x="5936" y="11500"/>
                  <a:pt x="5909" y="11500"/>
                </a:cubicBezTo>
                <a:cubicBezTo>
                  <a:pt x="5606" y="11500"/>
                  <a:pt x="5623" y="11883"/>
                  <a:pt x="5680" y="12340"/>
                </a:cubicBezTo>
                <a:cubicBezTo>
                  <a:pt x="5733" y="12790"/>
                  <a:pt x="6147" y="13426"/>
                  <a:pt x="6439" y="13426"/>
                </a:cubicBezTo>
                <a:cubicBezTo>
                  <a:pt x="6475" y="13426"/>
                  <a:pt x="6517" y="13424"/>
                  <a:pt x="6544" y="13408"/>
                </a:cubicBezTo>
                <a:cubicBezTo>
                  <a:pt x="6759" y="13793"/>
                  <a:pt x="7009" y="14136"/>
                  <a:pt x="7303" y="14406"/>
                </a:cubicBezTo>
                <a:lnTo>
                  <a:pt x="9508" y="14406"/>
                </a:lnTo>
                <a:cubicBezTo>
                  <a:pt x="9776" y="14134"/>
                  <a:pt x="10014" y="13780"/>
                  <a:pt x="10178" y="13391"/>
                </a:cubicBezTo>
                <a:cubicBezTo>
                  <a:pt x="10218" y="13417"/>
                  <a:pt x="10257" y="13426"/>
                  <a:pt x="10302" y="13426"/>
                </a:cubicBezTo>
                <a:cubicBezTo>
                  <a:pt x="10592" y="13426"/>
                  <a:pt x="10933" y="12790"/>
                  <a:pt x="10937" y="12340"/>
                </a:cubicBezTo>
                <a:cubicBezTo>
                  <a:pt x="10940" y="11883"/>
                  <a:pt x="10908" y="11500"/>
                  <a:pt x="10601" y="11500"/>
                </a:cubicBezTo>
                <a:cubicBezTo>
                  <a:pt x="10569" y="11500"/>
                  <a:pt x="10518" y="11508"/>
                  <a:pt x="10478" y="11518"/>
                </a:cubicBezTo>
                <a:cubicBezTo>
                  <a:pt x="10451" y="10191"/>
                  <a:pt x="10112" y="8402"/>
                  <a:pt x="8061" y="8402"/>
                </a:cubicBezTo>
                <a:close/>
                <a:moveTo>
                  <a:pt x="10725" y="9522"/>
                </a:moveTo>
                <a:cubicBezTo>
                  <a:pt x="10903" y="9947"/>
                  <a:pt x="11036" y="10467"/>
                  <a:pt x="11078" y="11080"/>
                </a:cubicBezTo>
                <a:cubicBezTo>
                  <a:pt x="11206" y="11160"/>
                  <a:pt x="11284" y="11288"/>
                  <a:pt x="11360" y="11448"/>
                </a:cubicBezTo>
                <a:lnTo>
                  <a:pt x="16634" y="11448"/>
                </a:lnTo>
                <a:cubicBezTo>
                  <a:pt x="16909" y="11448"/>
                  <a:pt x="17170" y="11212"/>
                  <a:pt x="17216" y="10923"/>
                </a:cubicBezTo>
                <a:lnTo>
                  <a:pt x="17357" y="10082"/>
                </a:lnTo>
                <a:cubicBezTo>
                  <a:pt x="17405" y="9777"/>
                  <a:pt x="17200" y="9522"/>
                  <a:pt x="16916" y="9522"/>
                </a:cubicBezTo>
                <a:lnTo>
                  <a:pt x="10725" y="9522"/>
                </a:lnTo>
                <a:close/>
                <a:moveTo>
                  <a:pt x="11131" y="12883"/>
                </a:moveTo>
                <a:cubicBezTo>
                  <a:pt x="10987" y="13384"/>
                  <a:pt x="10645" y="13908"/>
                  <a:pt x="10196" y="14038"/>
                </a:cubicBezTo>
                <a:cubicBezTo>
                  <a:pt x="10184" y="14064"/>
                  <a:pt x="10174" y="14087"/>
                  <a:pt x="10160" y="14108"/>
                </a:cubicBezTo>
                <a:lnTo>
                  <a:pt x="10160" y="14528"/>
                </a:lnTo>
                <a:cubicBezTo>
                  <a:pt x="10160" y="14528"/>
                  <a:pt x="15858" y="14528"/>
                  <a:pt x="15858" y="14528"/>
                </a:cubicBezTo>
                <a:cubicBezTo>
                  <a:pt x="16109" y="14528"/>
                  <a:pt x="16347" y="14336"/>
                  <a:pt x="16387" y="14091"/>
                </a:cubicBezTo>
                <a:lnTo>
                  <a:pt x="16511" y="13356"/>
                </a:lnTo>
                <a:cubicBezTo>
                  <a:pt x="16551" y="13098"/>
                  <a:pt x="16370" y="12883"/>
                  <a:pt x="16105" y="12883"/>
                </a:cubicBezTo>
                <a:lnTo>
                  <a:pt x="11131" y="12883"/>
                </a:lnTo>
                <a:close/>
                <a:moveTo>
                  <a:pt x="970" y="15124"/>
                </a:moveTo>
                <a:cubicBezTo>
                  <a:pt x="694" y="15124"/>
                  <a:pt x="414" y="15248"/>
                  <a:pt x="229" y="15456"/>
                </a:cubicBezTo>
                <a:cubicBezTo>
                  <a:pt x="46" y="15666"/>
                  <a:pt x="-23" y="15950"/>
                  <a:pt x="18" y="16226"/>
                </a:cubicBezTo>
                <a:lnTo>
                  <a:pt x="794" y="21600"/>
                </a:lnTo>
                <a:lnTo>
                  <a:pt x="20762" y="21600"/>
                </a:lnTo>
                <a:lnTo>
                  <a:pt x="21538" y="16226"/>
                </a:lnTo>
                <a:cubicBezTo>
                  <a:pt x="21577" y="15950"/>
                  <a:pt x="21511" y="15666"/>
                  <a:pt x="21326" y="15456"/>
                </a:cubicBezTo>
                <a:cubicBezTo>
                  <a:pt x="21144" y="15244"/>
                  <a:pt x="20866" y="15123"/>
                  <a:pt x="20585" y="15124"/>
                </a:cubicBezTo>
                <a:cubicBezTo>
                  <a:pt x="20585" y="15124"/>
                  <a:pt x="970" y="15124"/>
                  <a:pt x="970" y="15124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4288" tIns="14288" rIns="14288" bIns="14288" anchor="ctr"/>
          <a:lstStyle/>
          <a:p>
            <a:pPr algn="ctr" defTabSz="171450" hangingPunct="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 kern="0" dirty="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8545" y="2611655"/>
            <a:ext cx="2279136" cy="146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65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0" nodeType="withEffect">
                                  <p:stCondLst>
                                    <p:cond delay="4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13" grpId="0" animBg="1" advAuto="0"/>
      <p:bldP spid="14" grpId="0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1624946" y="-46392"/>
            <a:ext cx="866836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rgbClr val="C7D45C"/>
                </a:solidFill>
              </a:rPr>
              <a:t>Project Management Performance Domains and Focus Areas</a:t>
            </a:r>
          </a:p>
        </p:txBody>
      </p:sp>
      <p:grpSp>
        <p:nvGrpSpPr>
          <p:cNvPr id="123" name="Group 122"/>
          <p:cNvGrpSpPr/>
          <p:nvPr/>
        </p:nvGrpSpPr>
        <p:grpSpPr>
          <a:xfrm>
            <a:off x="352424" y="502972"/>
            <a:ext cx="1298274" cy="1708031"/>
            <a:chOff x="117272" y="875103"/>
            <a:chExt cx="972345" cy="1648308"/>
          </a:xfrm>
        </p:grpSpPr>
        <p:sp>
          <p:nvSpPr>
            <p:cNvPr id="11" name="Rounded Rectangle 10"/>
            <p:cNvSpPr/>
            <p:nvPr/>
          </p:nvSpPr>
          <p:spPr>
            <a:xfrm>
              <a:off x="117272" y="1027311"/>
              <a:ext cx="972345" cy="1496100"/>
            </a:xfrm>
            <a:prstGeom prst="roundRect">
              <a:avLst>
                <a:gd name="adj" fmla="val 9528"/>
              </a:avLst>
            </a:prstGeom>
            <a:noFill/>
            <a:ln w="28575">
              <a:solidFill>
                <a:schemeClr val="accent2">
                  <a:lumMod val="20000"/>
                  <a:lumOff val="80000"/>
                </a:schemeClr>
              </a:solidFill>
              <a:prstDash val="solid"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156229" y="1397288"/>
              <a:ext cx="897143" cy="397092"/>
            </a:xfrm>
            <a:prstGeom prst="roundRect">
              <a:avLst/>
            </a:prstGeom>
            <a:solidFill>
              <a:srgbClr val="036DB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algn="ctr"/>
              <a:r>
                <a:rPr lang="en-US" sz="1000" b="1" dirty="0"/>
                <a:t>Initiate Project or Phase</a:t>
              </a: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156229" y="1836640"/>
              <a:ext cx="897143" cy="397092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ts val="1000"/>
                </a:lnSpc>
              </a:pPr>
              <a:r>
                <a:rPr lang="en-US" sz="1000" b="1" dirty="0">
                  <a:ln w="18415" cmpd="sng">
                    <a:noFill/>
                    <a:prstDash val="solid"/>
                  </a:ln>
                  <a:solidFill>
                    <a:schemeClr val="tx1"/>
                  </a:solidFill>
                </a:rPr>
                <a:t>Identify Stakeholders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276937" y="875103"/>
              <a:ext cx="631890" cy="32671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accent2">
                      <a:lumMod val="20000"/>
                      <a:lumOff val="80000"/>
                    </a:schemeClr>
                  </a:solidFill>
                </a:rPr>
                <a:t>Initiating</a:t>
              </a:r>
            </a:p>
            <a:p>
              <a:pPr algn="ctr"/>
              <a:r>
                <a:rPr lang="en-US" sz="1100" b="1" dirty="0">
                  <a:solidFill>
                    <a:schemeClr val="accent2">
                      <a:lumMod val="20000"/>
                      <a:lumOff val="80000"/>
                    </a:schemeClr>
                  </a:solidFill>
                </a:rPr>
                <a:t>Focus Area</a:t>
              </a:r>
            </a:p>
          </p:txBody>
        </p:sp>
      </p:grpSp>
      <p:grpSp>
        <p:nvGrpSpPr>
          <p:cNvPr id="198" name="Group 197"/>
          <p:cNvGrpSpPr/>
          <p:nvPr/>
        </p:nvGrpSpPr>
        <p:grpSpPr>
          <a:xfrm>
            <a:off x="10667803" y="2471723"/>
            <a:ext cx="1272022" cy="1616071"/>
            <a:chOff x="8001001" y="2432151"/>
            <a:chExt cx="990599" cy="1616071"/>
          </a:xfrm>
        </p:grpSpPr>
        <p:sp>
          <p:nvSpPr>
            <p:cNvPr id="12" name="Rounded Rectangle 11"/>
            <p:cNvSpPr/>
            <p:nvPr/>
          </p:nvSpPr>
          <p:spPr>
            <a:xfrm>
              <a:off x="8001001" y="2514600"/>
              <a:ext cx="990599" cy="1533622"/>
            </a:xfrm>
            <a:prstGeom prst="roundRect">
              <a:avLst>
                <a:gd name="adj" fmla="val 8975"/>
              </a:avLst>
            </a:prstGeom>
            <a:noFill/>
            <a:ln w="28575">
              <a:solidFill>
                <a:schemeClr val="accent6">
                  <a:lumMod val="75000"/>
                </a:schemeClr>
              </a:solidFill>
              <a:prstDash val="solid"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Rounded Rectangle 61"/>
            <p:cNvSpPr/>
            <p:nvPr/>
          </p:nvSpPr>
          <p:spPr>
            <a:xfrm>
              <a:off x="8047012" y="3062639"/>
              <a:ext cx="890121" cy="411480"/>
            </a:xfrm>
            <a:prstGeom prst="roundRect">
              <a:avLst/>
            </a:prstGeom>
            <a:solidFill>
              <a:srgbClr val="036DB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algn="ctr"/>
              <a:r>
                <a:rPr lang="en-US" sz="1000" b="1" dirty="0"/>
                <a:t>Close Project or Phase</a:t>
              </a: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8167550" y="2432151"/>
              <a:ext cx="669279" cy="33855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  <a:prstDash val="solid"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accent6">
                      <a:lumMod val="75000"/>
                    </a:schemeClr>
                  </a:solidFill>
                </a:rPr>
                <a:t>Closing Focus</a:t>
              </a:r>
            </a:p>
            <a:p>
              <a:pPr algn="ctr"/>
              <a:r>
                <a:rPr lang="en-US" sz="1100" b="1" dirty="0">
                  <a:solidFill>
                    <a:schemeClr val="accent6">
                      <a:lumMod val="75000"/>
                    </a:schemeClr>
                  </a:solidFill>
                </a:rPr>
                <a:t>Area</a:t>
              </a:r>
            </a:p>
          </p:txBody>
        </p:sp>
      </p:grpSp>
      <p:sp>
        <p:nvSpPr>
          <p:cNvPr id="139" name="Action Button: Custom 138">
            <a:hlinkClick r:id="" action="ppaction://hlinkshowjump?jump=lastslide" highlightClick="1"/>
          </p:cNvPr>
          <p:cNvSpPr/>
          <p:nvPr/>
        </p:nvSpPr>
        <p:spPr>
          <a:xfrm>
            <a:off x="10701672" y="6225477"/>
            <a:ext cx="1216152" cy="233211"/>
          </a:xfrm>
          <a:prstGeom prst="actionButtonBlank">
            <a:avLst/>
          </a:prstGeom>
          <a:solidFill>
            <a:schemeClr val="accent2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FINISH</a:t>
            </a:r>
          </a:p>
        </p:txBody>
      </p:sp>
      <p:grpSp>
        <p:nvGrpSpPr>
          <p:cNvPr id="251" name="Group 250"/>
          <p:cNvGrpSpPr/>
          <p:nvPr/>
        </p:nvGrpSpPr>
        <p:grpSpPr>
          <a:xfrm>
            <a:off x="318616" y="1486440"/>
            <a:ext cx="11016948" cy="2935832"/>
            <a:chOff x="159805" y="1447800"/>
            <a:chExt cx="8323655" cy="2935832"/>
          </a:xfrm>
        </p:grpSpPr>
        <p:grpSp>
          <p:nvGrpSpPr>
            <p:cNvPr id="230" name="Group 229"/>
            <p:cNvGrpSpPr/>
            <p:nvPr/>
          </p:nvGrpSpPr>
          <p:grpSpPr>
            <a:xfrm>
              <a:off x="159805" y="1447800"/>
              <a:ext cx="8323655" cy="2935832"/>
              <a:chOff x="159790" y="1447800"/>
              <a:chExt cx="8323101" cy="2935832"/>
            </a:xfrm>
          </p:grpSpPr>
          <p:grpSp>
            <p:nvGrpSpPr>
              <p:cNvPr id="160" name="Group 159"/>
              <p:cNvGrpSpPr/>
              <p:nvPr/>
            </p:nvGrpSpPr>
            <p:grpSpPr>
              <a:xfrm>
                <a:off x="159790" y="1517709"/>
                <a:ext cx="8323101" cy="2865923"/>
                <a:chOff x="159790" y="1517709"/>
                <a:chExt cx="8323101" cy="2865923"/>
              </a:xfrm>
            </p:grpSpPr>
            <p:grpSp>
              <p:nvGrpSpPr>
                <p:cNvPr id="249" name="Group 248"/>
                <p:cNvGrpSpPr/>
                <p:nvPr/>
              </p:nvGrpSpPr>
              <p:grpSpPr>
                <a:xfrm>
                  <a:off x="159790" y="1517709"/>
                  <a:ext cx="8323101" cy="2865923"/>
                  <a:chOff x="159790" y="1517709"/>
                  <a:chExt cx="8323101" cy="2865923"/>
                </a:xfrm>
              </p:grpSpPr>
              <p:cxnSp>
                <p:nvCxnSpPr>
                  <p:cNvPr id="173" name="Straight Arrow Connector 172"/>
                  <p:cNvCxnSpPr/>
                  <p:nvPr/>
                </p:nvCxnSpPr>
                <p:spPr>
                  <a:xfrm>
                    <a:off x="7695487" y="3276599"/>
                    <a:ext cx="255601" cy="1"/>
                  </a:xfrm>
                  <a:prstGeom prst="straightConnector1">
                    <a:avLst/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headEnd type="stealth"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7" name="Straight Arrow Connector 176"/>
                  <p:cNvCxnSpPr/>
                  <p:nvPr/>
                </p:nvCxnSpPr>
                <p:spPr>
                  <a:xfrm>
                    <a:off x="8482891" y="4077632"/>
                    <a:ext cx="0" cy="306000"/>
                  </a:xfrm>
                  <a:prstGeom prst="straightConnector1">
                    <a:avLst/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round/>
                    <a:headEnd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9" name="Straight Arrow Connector 228"/>
                  <p:cNvCxnSpPr/>
                  <p:nvPr/>
                </p:nvCxnSpPr>
                <p:spPr>
                  <a:xfrm flipV="1">
                    <a:off x="3693078" y="3296779"/>
                    <a:ext cx="241784" cy="0"/>
                  </a:xfrm>
                  <a:prstGeom prst="straightConnector1">
                    <a:avLst/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headEnd type="stealth"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4" name="Shape 233"/>
                  <p:cNvCxnSpPr/>
                  <p:nvPr/>
                </p:nvCxnSpPr>
                <p:spPr>
                  <a:xfrm rot="10800000" flipH="1" flipV="1">
                    <a:off x="159790" y="1517709"/>
                    <a:ext cx="5545999" cy="2560320"/>
                  </a:xfrm>
                  <a:prstGeom prst="bentConnector4">
                    <a:avLst>
                      <a:gd name="adj1" fmla="val -2076"/>
                      <a:gd name="adj2" fmla="val 108551"/>
                    </a:avLst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headEnd type="stealth"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3" name="Straight Arrow Connector 242"/>
                  <p:cNvCxnSpPr/>
                  <p:nvPr/>
                </p:nvCxnSpPr>
                <p:spPr>
                  <a:xfrm rot="5400000">
                    <a:off x="2606570" y="2350714"/>
                    <a:ext cx="274320" cy="2117"/>
                  </a:xfrm>
                  <a:prstGeom prst="straightConnector1">
                    <a:avLst/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headEnd type="stealth"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2" name="Straight Arrow Connector 241"/>
                  <p:cNvCxnSpPr/>
                  <p:nvPr/>
                </p:nvCxnSpPr>
                <p:spPr>
                  <a:xfrm rot="5400000">
                    <a:off x="6888236" y="2350714"/>
                    <a:ext cx="274320" cy="2117"/>
                  </a:xfrm>
                  <a:prstGeom prst="straightConnector1">
                    <a:avLst/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headEnd type="stealth"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55" name="Shape 154"/>
                <p:cNvCxnSpPr/>
                <p:nvPr/>
              </p:nvCxnSpPr>
              <p:spPr>
                <a:xfrm rot="16200000" flipH="1">
                  <a:off x="5029200" y="883808"/>
                  <a:ext cx="1588" cy="6362700"/>
                </a:xfrm>
                <a:prstGeom prst="bentConnector4">
                  <a:avLst>
                    <a:gd name="adj1" fmla="val 8397358"/>
                    <a:gd name="adj2" fmla="val 100000"/>
                  </a:avLst>
                </a:prstGeom>
                <a:ln w="22225">
                  <a:solidFill>
                    <a:schemeClr val="accent6">
                      <a:lumMod val="50000"/>
                    </a:schemeClr>
                  </a:solidFill>
                  <a:headEnd type="stealth" w="lg" len="med"/>
                  <a:tailEnd type="stealth" w="lg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12" name="Straight Arrow Connector 211"/>
              <p:cNvCxnSpPr/>
              <p:nvPr/>
            </p:nvCxnSpPr>
            <p:spPr>
              <a:xfrm>
                <a:off x="1191028" y="1447800"/>
                <a:ext cx="172703" cy="1588"/>
              </a:xfrm>
              <a:prstGeom prst="straightConnector1">
                <a:avLst/>
              </a:prstGeom>
              <a:ln w="22225">
                <a:solidFill>
                  <a:schemeClr val="accent6">
                    <a:lumMod val="50000"/>
                  </a:schemeClr>
                </a:solidFill>
                <a:headEnd type="stealth" w="lg" len="med"/>
                <a:tailEnd type="stealth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1" name="Straight Arrow Connector 210"/>
              <p:cNvCxnSpPr/>
              <p:nvPr/>
            </p:nvCxnSpPr>
            <p:spPr>
              <a:xfrm rot="5400000">
                <a:off x="244899" y="2350714"/>
                <a:ext cx="274320" cy="2117"/>
              </a:xfrm>
              <a:prstGeom prst="straightConnector1">
                <a:avLst/>
              </a:prstGeom>
              <a:ln w="22225">
                <a:solidFill>
                  <a:schemeClr val="accent6">
                    <a:lumMod val="50000"/>
                  </a:schemeClr>
                </a:solidFill>
                <a:headEnd type="stealth" w="lg" len="med"/>
                <a:tailEnd type="stealth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50" name="Straight Arrow Connector 249"/>
            <p:cNvCxnSpPr/>
            <p:nvPr/>
          </p:nvCxnSpPr>
          <p:spPr>
            <a:xfrm rot="5400000">
              <a:off x="8329410" y="2335801"/>
              <a:ext cx="252000" cy="0"/>
            </a:xfrm>
            <a:prstGeom prst="straightConnector1">
              <a:avLst/>
            </a:prstGeom>
            <a:ln w="22225">
              <a:solidFill>
                <a:schemeClr val="accent6">
                  <a:lumMod val="50000"/>
                </a:schemeClr>
              </a:solidFill>
              <a:headEnd type="stealth" w="lg" len="med"/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3" name="TextBox 142"/>
          <p:cNvSpPr txBox="1"/>
          <p:nvPr/>
        </p:nvSpPr>
        <p:spPr>
          <a:xfrm>
            <a:off x="3207997" y="305396"/>
            <a:ext cx="55022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95BC5B"/>
                </a:solidFill>
              </a:rPr>
              <a:t>In accordance with PMI PMBOK® Guide - Eighth (8</a:t>
            </a:r>
            <a:r>
              <a:rPr lang="en-US" sz="1600" baseline="30000" dirty="0">
                <a:solidFill>
                  <a:srgbClr val="95BC5B"/>
                </a:solidFill>
              </a:rPr>
              <a:t>th</a:t>
            </a:r>
            <a:r>
              <a:rPr lang="en-US" sz="1600" dirty="0">
                <a:solidFill>
                  <a:srgbClr val="95BC5B"/>
                </a:solidFill>
              </a:rPr>
              <a:t>) Edition</a:t>
            </a:r>
          </a:p>
        </p:txBody>
      </p:sp>
      <p:sp>
        <p:nvSpPr>
          <p:cNvPr id="133" name="Action Button: Custom 132">
            <a:hlinkClick r:id="rId3" action="ppaction://hlinksldjump" highlightClick="1"/>
          </p:cNvPr>
          <p:cNvSpPr/>
          <p:nvPr/>
        </p:nvSpPr>
        <p:spPr>
          <a:xfrm>
            <a:off x="10701672" y="5944384"/>
            <a:ext cx="1216152" cy="233211"/>
          </a:xfrm>
          <a:prstGeom prst="actionButtonBlank">
            <a:avLst/>
          </a:prstGeom>
          <a:solidFill>
            <a:srgbClr val="F38120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HOME</a:t>
            </a:r>
          </a:p>
        </p:txBody>
      </p:sp>
      <p:sp>
        <p:nvSpPr>
          <p:cNvPr id="134" name="Action Button: Custom 133">
            <a:hlinkClick r:id="rId4" action="ppaction://hlinksldjump" highlightClick="1"/>
          </p:cNvPr>
          <p:cNvSpPr/>
          <p:nvPr/>
        </p:nvSpPr>
        <p:spPr>
          <a:xfrm>
            <a:off x="10701672" y="5663291"/>
            <a:ext cx="1216152" cy="23321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START</a:t>
            </a:r>
          </a:p>
        </p:txBody>
      </p:sp>
      <p:sp>
        <p:nvSpPr>
          <p:cNvPr id="189" name="Rounded Rectangle 3"/>
          <p:cNvSpPr/>
          <p:nvPr/>
        </p:nvSpPr>
        <p:spPr>
          <a:xfrm>
            <a:off x="6743486" y="4444323"/>
            <a:ext cx="3641396" cy="2245372"/>
          </a:xfrm>
          <a:prstGeom prst="roundRect">
            <a:avLst>
              <a:gd name="adj" fmla="val 5522"/>
            </a:avLst>
          </a:prstGeom>
          <a:noFill/>
          <a:ln w="38100">
            <a:solidFill>
              <a:srgbClr val="A6D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90" name="TextBox 24">
            <a:hlinkClick r:id="rId5" action="ppaction://hlinkpres?slideindex=1&amp;slidetitle="/>
          </p:cNvPr>
          <p:cNvSpPr txBox="1"/>
          <p:nvPr/>
        </p:nvSpPr>
        <p:spPr>
          <a:xfrm>
            <a:off x="6937357" y="4374227"/>
            <a:ext cx="2593140" cy="253497"/>
          </a:xfrm>
          <a:prstGeom prst="rect">
            <a:avLst/>
          </a:prstGeom>
          <a:solidFill>
            <a:schemeClr val="tx1"/>
          </a:solidFill>
          <a:ln w="12700" cmpd="dbl">
            <a:noFill/>
          </a:ln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000" b="1" dirty="0">
                <a:solidFill>
                  <a:schemeClr val="bg1"/>
                </a:solidFill>
              </a:rPr>
              <a:t>Project Management Performance Domains</a:t>
            </a:r>
          </a:p>
        </p:txBody>
      </p:sp>
      <p:graphicFrame>
        <p:nvGraphicFramePr>
          <p:cNvPr id="191" name="Table 1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1096231"/>
              </p:ext>
            </p:extLst>
          </p:nvPr>
        </p:nvGraphicFramePr>
        <p:xfrm>
          <a:off x="6927650" y="4678830"/>
          <a:ext cx="1573200" cy="18737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57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74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752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036DB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Governance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75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7860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Scope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64641967"/>
                  </a:ext>
                </a:extLst>
              </a:tr>
              <a:tr h="46875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5C7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Schedule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75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78A9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Finance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66980308"/>
                  </a:ext>
                </a:extLst>
              </a:tr>
            </a:tbl>
          </a:graphicData>
        </a:graphic>
      </p:graphicFrame>
      <p:graphicFrame>
        <p:nvGraphicFramePr>
          <p:cNvPr id="192" name="Table 1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695420"/>
              </p:ext>
            </p:extLst>
          </p:nvPr>
        </p:nvGraphicFramePr>
        <p:xfrm>
          <a:off x="8648579" y="4676844"/>
          <a:ext cx="1574736" cy="14055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60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87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850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D5C9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Stakeholders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13014409"/>
                  </a:ext>
                </a:extLst>
              </a:tr>
              <a:tr h="4685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1A8B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Resources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5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B1C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Risk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94" name="Rectangle 16">
            <a:hlinkClick r:id="rId6" action="ppaction://hlinksldjump"/>
          </p:cNvPr>
          <p:cNvSpPr/>
          <p:nvPr/>
        </p:nvSpPr>
        <p:spPr>
          <a:xfrm>
            <a:off x="6931425" y="4693366"/>
            <a:ext cx="1633093" cy="4311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2900" y="78304"/>
            <a:ext cx="762031" cy="48916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C27C657C-1691-6688-1B4C-6033C82CBC3A}"/>
              </a:ext>
            </a:extLst>
          </p:cNvPr>
          <p:cNvGrpSpPr/>
          <p:nvPr/>
        </p:nvGrpSpPr>
        <p:grpSpPr>
          <a:xfrm>
            <a:off x="1951716" y="525018"/>
            <a:ext cx="9988116" cy="1690157"/>
            <a:chOff x="1951716" y="525018"/>
            <a:chExt cx="9988116" cy="1690157"/>
          </a:xfrm>
        </p:grpSpPr>
        <p:grpSp>
          <p:nvGrpSpPr>
            <p:cNvPr id="232" name="Group 231"/>
            <p:cNvGrpSpPr/>
            <p:nvPr/>
          </p:nvGrpSpPr>
          <p:grpSpPr>
            <a:xfrm>
              <a:off x="1951716" y="525018"/>
              <a:ext cx="9988116" cy="1690157"/>
              <a:chOff x="1295400" y="469447"/>
              <a:chExt cx="7700366" cy="1690157"/>
            </a:xfrm>
          </p:grpSpPr>
          <p:sp>
            <p:nvSpPr>
              <p:cNvPr id="14" name="Rounded Rectangle 13"/>
              <p:cNvSpPr/>
              <p:nvPr/>
            </p:nvSpPr>
            <p:spPr>
              <a:xfrm>
                <a:off x="1295400" y="605124"/>
                <a:ext cx="7700366" cy="1554480"/>
              </a:xfrm>
              <a:prstGeom prst="roundRect">
                <a:avLst>
                  <a:gd name="adj" fmla="val 5699"/>
                </a:avLst>
              </a:prstGeom>
              <a:noFill/>
              <a:ln w="28575">
                <a:solidFill>
                  <a:schemeClr val="tx2">
                    <a:lumMod val="20000"/>
                    <a:lumOff val="80000"/>
                  </a:schemeClr>
                </a:solidFill>
                <a:prstDash val="solid"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 dirty="0"/>
              </a:p>
            </p:txBody>
          </p:sp>
          <p:sp>
            <p:nvSpPr>
              <p:cNvPr id="65" name="TextBox 64"/>
              <p:cNvSpPr txBox="1"/>
              <p:nvPr/>
            </p:nvSpPr>
            <p:spPr>
              <a:xfrm>
                <a:off x="1454180" y="469447"/>
                <a:ext cx="1156376" cy="26161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 b="1" dirty="0">
                    <a:solidFill>
                      <a:schemeClr val="tx2">
                        <a:lumMod val="20000"/>
                        <a:lumOff val="80000"/>
                      </a:schemeClr>
                    </a:solidFill>
                  </a:rPr>
                  <a:t>Planning Focus Area</a:t>
                </a:r>
              </a:p>
            </p:txBody>
          </p:sp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4FE1367F-D317-AEF7-D695-568FCAC3AB71}"/>
                </a:ext>
              </a:extLst>
            </p:cNvPr>
            <p:cNvGrpSpPr/>
            <p:nvPr/>
          </p:nvGrpSpPr>
          <p:grpSpPr>
            <a:xfrm>
              <a:off x="2013805" y="807221"/>
              <a:ext cx="9773756" cy="1332783"/>
              <a:chOff x="2013805" y="830786"/>
              <a:chExt cx="8653998" cy="1332783"/>
            </a:xfrm>
          </p:grpSpPr>
          <p:sp>
            <p:nvSpPr>
              <p:cNvPr id="17" name="Rounded Rectangle 20"/>
              <p:cNvSpPr/>
              <p:nvPr/>
            </p:nvSpPr>
            <p:spPr>
              <a:xfrm>
                <a:off x="2013805" y="830786"/>
                <a:ext cx="1202151" cy="411480"/>
              </a:xfrm>
              <a:prstGeom prst="roundRect">
                <a:avLst/>
              </a:prstGeom>
              <a:solidFill>
                <a:srgbClr val="036DB8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ts val="1000"/>
                  </a:lnSpc>
                </a:pPr>
                <a:r>
                  <a:rPr lang="en-US" sz="950" b="1" dirty="0">
                    <a:ln w="18415" cmpd="sng">
                      <a:noFill/>
                      <a:prstDash val="solid"/>
                    </a:ln>
                    <a:solidFill>
                      <a:srgbClr val="FFFFFF"/>
                    </a:solidFill>
                  </a:rPr>
                  <a:t>Integrate and Align</a:t>
                </a:r>
              </a:p>
              <a:p>
                <a:pPr algn="ctr">
                  <a:lnSpc>
                    <a:spcPts val="1000"/>
                  </a:lnSpc>
                </a:pPr>
                <a:r>
                  <a:rPr lang="en-US" sz="950" b="1" dirty="0">
                    <a:ln w="18415" cmpd="sng">
                      <a:noFill/>
                      <a:prstDash val="solid"/>
                    </a:ln>
                    <a:solidFill>
                      <a:srgbClr val="FFFFFF"/>
                    </a:solidFill>
                  </a:rPr>
                  <a:t>Project Plans</a:t>
                </a:r>
              </a:p>
            </p:txBody>
          </p:sp>
          <p:sp>
            <p:nvSpPr>
              <p:cNvPr id="18" name="Rounded Rectangle 22"/>
              <p:cNvSpPr/>
              <p:nvPr/>
            </p:nvSpPr>
            <p:spPr>
              <a:xfrm>
                <a:off x="5722663" y="830786"/>
                <a:ext cx="1202151" cy="411480"/>
              </a:xfrm>
              <a:prstGeom prst="roundRect">
                <a:avLst/>
              </a:prstGeom>
              <a:solidFill>
                <a:srgbClr val="8B70B2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2000" rIns="72000" rtlCol="0" anchor="ctr">
                <a:noAutofit/>
              </a:bodyPr>
              <a:lstStyle/>
              <a:p>
                <a:pPr algn="ctr"/>
                <a:r>
                  <a:rPr lang="en-US" sz="1000" b="1" dirty="0">
                    <a:ln w="18415" cmpd="sng">
                      <a:noFill/>
                      <a:prstDash val="solid"/>
                    </a:ln>
                    <a:solidFill>
                      <a:srgbClr val="FFFFFF"/>
                    </a:solidFill>
                  </a:rPr>
                  <a:t>Elicit and Analyze</a:t>
                </a:r>
              </a:p>
              <a:p>
                <a:pPr algn="ctr"/>
                <a:r>
                  <a:rPr lang="en-US" sz="1000" b="1" dirty="0">
                    <a:ln w="18415" cmpd="sng">
                      <a:noFill/>
                      <a:prstDash val="solid"/>
                    </a:ln>
                    <a:solidFill>
                      <a:srgbClr val="FFFFFF"/>
                    </a:solidFill>
                  </a:rPr>
                  <a:t>Requirements</a:t>
                </a:r>
              </a:p>
            </p:txBody>
          </p:sp>
          <p:sp>
            <p:nvSpPr>
              <p:cNvPr id="25" name="Rounded Rectangle 25"/>
              <p:cNvSpPr/>
              <p:nvPr/>
            </p:nvSpPr>
            <p:spPr>
              <a:xfrm>
                <a:off x="5732498" y="1291437"/>
                <a:ext cx="1202151" cy="411480"/>
              </a:xfrm>
              <a:prstGeom prst="roundRect">
                <a:avLst/>
              </a:prstGeom>
              <a:solidFill>
                <a:srgbClr val="8EC445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rIns="0" rtlCol="0" anchor="ctr">
                <a:noAutofit/>
              </a:bodyPr>
              <a:lstStyle/>
              <a:p>
                <a:pPr algn="ctr"/>
                <a:r>
                  <a:rPr lang="en-US" sz="1000" b="1" dirty="0">
                    <a:ln w="18415" cmpd="sng">
                      <a:noFill/>
                      <a:prstDash val="solid"/>
                    </a:ln>
                    <a:solidFill>
                      <a:schemeClr val="tx1"/>
                    </a:solidFill>
                  </a:rPr>
                  <a:t>Estimate Costs</a:t>
                </a:r>
              </a:p>
            </p:txBody>
          </p:sp>
          <p:sp>
            <p:nvSpPr>
              <p:cNvPr id="30" name="Rounded Rectangle 26"/>
              <p:cNvSpPr/>
              <p:nvPr/>
            </p:nvSpPr>
            <p:spPr>
              <a:xfrm>
                <a:off x="6974472" y="1291437"/>
                <a:ext cx="1202151" cy="411480"/>
              </a:xfrm>
              <a:prstGeom prst="roundRect">
                <a:avLst/>
              </a:prstGeom>
              <a:solidFill>
                <a:srgbClr val="8EC445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18000" rIns="0" bIns="18000" rtlCol="0" anchor="ctr">
                <a:noAutofit/>
              </a:bodyPr>
              <a:lstStyle/>
              <a:p>
                <a:pPr algn="ctr"/>
                <a:r>
                  <a:rPr lang="en-US" sz="1000" b="1" dirty="0">
                    <a:ln w="18415" cmpd="sng">
                      <a:noFill/>
                      <a:prstDash val="solid"/>
                    </a:ln>
                    <a:solidFill>
                      <a:schemeClr val="tx1"/>
                    </a:solidFill>
                  </a:rPr>
                  <a:t>Develop Budget</a:t>
                </a:r>
              </a:p>
            </p:txBody>
          </p:sp>
          <p:sp>
            <p:nvSpPr>
              <p:cNvPr id="48" name="Rounded Rectangle 27"/>
              <p:cNvSpPr/>
              <p:nvPr/>
            </p:nvSpPr>
            <p:spPr>
              <a:xfrm>
                <a:off x="8215240" y="1291437"/>
                <a:ext cx="1202151" cy="411480"/>
              </a:xfrm>
              <a:prstGeom prst="roundRect">
                <a:avLst/>
              </a:prstGeom>
              <a:solidFill>
                <a:srgbClr val="F9EA29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/>
                <a:r>
                  <a:rPr lang="en-US" sz="1000" b="1" dirty="0">
                    <a:ln w="18415" cmpd="sng">
                      <a:noFill/>
                      <a:prstDash val="solid"/>
                    </a:ln>
                    <a:solidFill>
                      <a:schemeClr val="tx1"/>
                    </a:solidFill>
                  </a:rPr>
                  <a:t>Plan Stakeholder</a:t>
                </a:r>
              </a:p>
              <a:p>
                <a:pPr algn="ctr"/>
                <a:r>
                  <a:rPr lang="en-US" sz="1000" b="1" dirty="0">
                    <a:ln w="18415" cmpd="sng">
                      <a:noFill/>
                      <a:prstDash val="solid"/>
                    </a:ln>
                    <a:solidFill>
                      <a:schemeClr val="tx1"/>
                    </a:solidFill>
                  </a:rPr>
                  <a:t>Engagement</a:t>
                </a:r>
              </a:p>
            </p:txBody>
          </p:sp>
          <p:sp>
            <p:nvSpPr>
              <p:cNvPr id="63" name="Rounded Rectangle 28"/>
              <p:cNvSpPr/>
              <p:nvPr/>
            </p:nvSpPr>
            <p:spPr>
              <a:xfrm>
                <a:off x="9465652" y="1291437"/>
                <a:ext cx="1202151" cy="411480"/>
              </a:xfrm>
              <a:prstGeom prst="roundRect">
                <a:avLst/>
              </a:prstGeom>
              <a:solidFill>
                <a:srgbClr val="F9EA29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rmAutofit/>
              </a:bodyPr>
              <a:lstStyle/>
              <a:p>
                <a:pPr algn="ctr"/>
                <a:r>
                  <a:rPr lang="en-US" sz="1000" b="1" dirty="0">
                    <a:ln w="18415" cmpd="sng">
                      <a:noFill/>
                      <a:prstDash val="solid"/>
                    </a:ln>
                    <a:solidFill>
                      <a:schemeClr val="tx1"/>
                    </a:solidFill>
                  </a:rPr>
                  <a:t>Plan Communications</a:t>
                </a:r>
              </a:p>
              <a:p>
                <a:pPr algn="ctr"/>
                <a:r>
                  <a:rPr lang="en-US" sz="1000" b="1" dirty="0">
                    <a:ln w="18415" cmpd="sng">
                      <a:noFill/>
                      <a:prstDash val="solid"/>
                    </a:ln>
                    <a:solidFill>
                      <a:schemeClr val="tx1"/>
                    </a:solidFill>
                  </a:rPr>
                  <a:t>Management</a:t>
                </a:r>
              </a:p>
            </p:txBody>
          </p:sp>
          <p:sp>
            <p:nvSpPr>
              <p:cNvPr id="70" name="Rounded Rectangle 30"/>
              <p:cNvSpPr/>
              <p:nvPr/>
            </p:nvSpPr>
            <p:spPr>
              <a:xfrm>
                <a:off x="4486377" y="830786"/>
                <a:ext cx="1202151" cy="411480"/>
              </a:xfrm>
              <a:prstGeom prst="roundRect">
                <a:avLst/>
              </a:prstGeom>
              <a:solidFill>
                <a:srgbClr val="8B70B2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1800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1000" b="1" dirty="0"/>
                  <a:t>Plan Scope Management</a:t>
                </a:r>
              </a:p>
            </p:txBody>
          </p:sp>
          <p:sp>
            <p:nvSpPr>
              <p:cNvPr id="71" name="Rounded Rectangle 31"/>
              <p:cNvSpPr/>
              <p:nvPr/>
            </p:nvSpPr>
            <p:spPr>
              <a:xfrm>
                <a:off x="2013805" y="1291437"/>
                <a:ext cx="1202151" cy="411480"/>
              </a:xfrm>
              <a:prstGeom prst="roundRect">
                <a:avLst/>
              </a:prstGeom>
              <a:solidFill>
                <a:srgbClr val="C5C7C9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rmAutofit/>
              </a:bodyPr>
              <a:lstStyle/>
              <a:p>
                <a:pPr algn="ctr"/>
                <a:r>
                  <a:rPr lang="en-US" sz="1000" b="1" dirty="0">
                    <a:ln w="18415" cmpd="sng">
                      <a:noFill/>
                      <a:prstDash val="solid"/>
                    </a:ln>
                    <a:solidFill>
                      <a:schemeClr val="tx1"/>
                    </a:solidFill>
                  </a:rPr>
                  <a:t>Plan Schedule Management</a:t>
                </a:r>
              </a:p>
            </p:txBody>
          </p:sp>
          <p:sp>
            <p:nvSpPr>
              <p:cNvPr id="72" name="Rounded Rectangle 32"/>
              <p:cNvSpPr/>
              <p:nvPr/>
            </p:nvSpPr>
            <p:spPr>
              <a:xfrm>
                <a:off x="3255779" y="1291437"/>
                <a:ext cx="1202151" cy="411480"/>
              </a:xfrm>
              <a:prstGeom prst="roundRect">
                <a:avLst/>
              </a:prstGeom>
              <a:solidFill>
                <a:srgbClr val="C5C7C9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36000" rIns="0" bIns="0" rtlCol="0" anchor="ctr">
                <a:noAutofit/>
              </a:bodyPr>
              <a:lstStyle/>
              <a:p>
                <a:pPr algn="ctr"/>
                <a:r>
                  <a:rPr lang="en-US" sz="1000" b="1" dirty="0">
                    <a:ln w="18415" cmpd="sng">
                      <a:noFill/>
                      <a:prstDash val="solid"/>
                    </a:ln>
                    <a:solidFill>
                      <a:schemeClr val="tx1"/>
                    </a:solidFill>
                  </a:rPr>
                  <a:t>Develop Schedule</a:t>
                </a:r>
              </a:p>
            </p:txBody>
          </p:sp>
          <p:sp>
            <p:nvSpPr>
              <p:cNvPr id="73" name="Rounded Rectangle 34"/>
              <p:cNvSpPr/>
              <p:nvPr/>
            </p:nvSpPr>
            <p:spPr>
              <a:xfrm>
                <a:off x="3252471" y="1752089"/>
                <a:ext cx="1202151" cy="411480"/>
              </a:xfrm>
              <a:prstGeom prst="roundRect">
                <a:avLst/>
              </a:prstGeom>
              <a:solidFill>
                <a:srgbClr val="20A478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>
                <a:noAutofit/>
              </a:bodyPr>
              <a:lstStyle/>
              <a:p>
                <a:pPr algn="ctr">
                  <a:lnSpc>
                    <a:spcPts val="1000"/>
                  </a:lnSpc>
                </a:pPr>
                <a:endParaRPr lang="en-US" sz="1000" b="1" dirty="0">
                  <a:ln w="18415" cmpd="sng">
                    <a:noFill/>
                    <a:prstDash val="solid"/>
                  </a:ln>
                  <a:solidFill>
                    <a:schemeClr val="bg1"/>
                  </a:solidFill>
                </a:endParaRPr>
              </a:p>
              <a:p>
                <a:pPr algn="ctr">
                  <a:lnSpc>
                    <a:spcPts val="1000"/>
                  </a:lnSpc>
                </a:pPr>
                <a:r>
                  <a:rPr lang="en-US" sz="1000" b="1" dirty="0">
                    <a:ln w="18415" cmpd="sng">
                      <a:noFill/>
                      <a:prstDash val="solid"/>
                    </a:ln>
                    <a:solidFill>
                      <a:schemeClr val="tx1"/>
                    </a:solidFill>
                  </a:rPr>
                  <a:t>Estimate Resources</a:t>
                </a:r>
              </a:p>
            </p:txBody>
          </p:sp>
          <p:sp>
            <p:nvSpPr>
              <p:cNvPr id="74" name="Rounded Rectangle 35"/>
              <p:cNvSpPr/>
              <p:nvPr/>
            </p:nvSpPr>
            <p:spPr>
              <a:xfrm>
                <a:off x="5729803" y="1752089"/>
                <a:ext cx="1202151" cy="411480"/>
              </a:xfrm>
              <a:prstGeom prst="roundRect">
                <a:avLst/>
              </a:prstGeom>
              <a:solidFill>
                <a:srgbClr val="ED2229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ts val="1000"/>
                  </a:lnSpc>
                </a:pPr>
                <a:r>
                  <a:rPr lang="en-US" sz="1000" b="1" dirty="0">
                    <a:ln w="18415" cmpd="sng">
                      <a:noFill/>
                      <a:prstDash val="solid"/>
                    </a:ln>
                    <a:solidFill>
                      <a:schemeClr val="bg1"/>
                    </a:solidFill>
                  </a:rPr>
                  <a:t>Identify Risks</a:t>
                </a:r>
                <a:endParaRPr lang="fr-FR" sz="1000" b="1" dirty="0">
                  <a:ln w="18415" cmpd="sng">
                    <a:noFill/>
                    <a:prstDash val="solid"/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75" name="Rounded Rectangle 36"/>
              <p:cNvSpPr/>
              <p:nvPr/>
            </p:nvSpPr>
            <p:spPr>
              <a:xfrm>
                <a:off x="6968469" y="1752089"/>
                <a:ext cx="1202151" cy="411480"/>
              </a:xfrm>
              <a:prstGeom prst="roundRect">
                <a:avLst/>
              </a:prstGeom>
              <a:solidFill>
                <a:srgbClr val="ED1C24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18000" rIns="0" bIns="18000" rtlCol="0" anchor="ctr">
                <a:noAutofit/>
              </a:bodyPr>
              <a:lstStyle/>
              <a:p>
                <a:pPr algn="ctr">
                  <a:lnSpc>
                    <a:spcPts val="1000"/>
                  </a:lnSpc>
                </a:pPr>
                <a:r>
                  <a:rPr lang="en-US" sz="1000" b="1" dirty="0">
                    <a:ln w="18415" cmpd="sng">
                      <a:noFill/>
                      <a:prstDash val="solid"/>
                    </a:ln>
                    <a:solidFill>
                      <a:schemeClr val="bg1"/>
                    </a:solidFill>
                  </a:rPr>
                  <a:t>Perform Risk Analysis</a:t>
                </a:r>
                <a:endParaRPr lang="en-GB" sz="1000" b="1" dirty="0">
                  <a:ln w="18415" cmpd="sng">
                    <a:noFill/>
                    <a:prstDash val="solid"/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76" name="Rounded Rectangle 37"/>
              <p:cNvSpPr/>
              <p:nvPr/>
            </p:nvSpPr>
            <p:spPr>
              <a:xfrm>
                <a:off x="8207134" y="1752089"/>
                <a:ext cx="2460669" cy="411480"/>
              </a:xfrm>
              <a:prstGeom prst="roundRect">
                <a:avLst/>
              </a:prstGeom>
              <a:solidFill>
                <a:srgbClr val="ED1C24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rmAutofit/>
              </a:bodyPr>
              <a:lstStyle/>
              <a:p>
                <a:pPr algn="ctr"/>
                <a:r>
                  <a:rPr lang="en-US" sz="1000" b="1" dirty="0">
                    <a:ln w="18415" cmpd="sng">
                      <a:noFill/>
                      <a:prstDash val="solid"/>
                    </a:ln>
                    <a:solidFill>
                      <a:schemeClr val="bg1"/>
                    </a:solidFill>
                  </a:rPr>
                  <a:t>Plan Risk Responses</a:t>
                </a:r>
              </a:p>
            </p:txBody>
          </p:sp>
          <p:sp>
            <p:nvSpPr>
              <p:cNvPr id="77" name="Rounded Rectangle 139"/>
              <p:cNvSpPr/>
              <p:nvPr/>
            </p:nvSpPr>
            <p:spPr>
              <a:xfrm>
                <a:off x="6958949" y="830786"/>
                <a:ext cx="1202151" cy="411480"/>
              </a:xfrm>
              <a:prstGeom prst="roundRect">
                <a:avLst/>
              </a:prstGeom>
              <a:solidFill>
                <a:srgbClr val="8B70B2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r>
                  <a:rPr lang="en-US" sz="1000" b="1" dirty="0">
                    <a:ln w="18415" cmpd="sng">
                      <a:noFill/>
                      <a:prstDash val="solid"/>
                    </a:ln>
                    <a:solidFill>
                      <a:srgbClr val="FFFFFF"/>
                    </a:solidFill>
                  </a:rPr>
                  <a:t>Define Scope</a:t>
                </a:r>
              </a:p>
            </p:txBody>
          </p:sp>
          <p:sp>
            <p:nvSpPr>
              <p:cNvPr id="78" name="Rounded Rectangle 148"/>
              <p:cNvSpPr/>
              <p:nvPr/>
            </p:nvSpPr>
            <p:spPr>
              <a:xfrm>
                <a:off x="3250091" y="830786"/>
                <a:ext cx="1202151" cy="411480"/>
              </a:xfrm>
              <a:prstGeom prst="roundRect">
                <a:avLst/>
              </a:prstGeom>
              <a:solidFill>
                <a:srgbClr val="0066CC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rmAutofit/>
              </a:bodyPr>
              <a:lstStyle/>
              <a:p>
                <a:pPr algn="ctr"/>
                <a:r>
                  <a:rPr lang="en-US" sz="1000" b="1" dirty="0"/>
                  <a:t>Plan Sourcing Strategy</a:t>
                </a:r>
              </a:p>
            </p:txBody>
          </p:sp>
          <p:sp>
            <p:nvSpPr>
              <p:cNvPr id="79" name="Rounded Rectangle 150"/>
              <p:cNvSpPr/>
              <p:nvPr/>
            </p:nvSpPr>
            <p:spPr>
              <a:xfrm>
                <a:off x="4490524" y="1291437"/>
                <a:ext cx="1202151" cy="411480"/>
              </a:xfrm>
              <a:prstGeom prst="roundRect">
                <a:avLst/>
              </a:prstGeom>
              <a:solidFill>
                <a:srgbClr val="8EC445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rIns="0" rtlCol="0" anchor="ctr">
                <a:noAutofit/>
              </a:bodyPr>
              <a:lstStyle/>
              <a:p>
                <a:pPr algn="ctr"/>
                <a:r>
                  <a:rPr lang="en-US" sz="1000" b="1" dirty="0">
                    <a:ln w="18415" cmpd="sng">
                      <a:noFill/>
                      <a:prstDash val="solid"/>
                    </a:ln>
                    <a:solidFill>
                      <a:schemeClr val="tx1"/>
                    </a:solidFill>
                  </a:rPr>
                  <a:t>Plan Financial</a:t>
                </a:r>
              </a:p>
              <a:p>
                <a:pPr algn="ctr"/>
                <a:r>
                  <a:rPr lang="en-US" sz="1000" b="1" dirty="0">
                    <a:ln w="18415" cmpd="sng">
                      <a:noFill/>
                      <a:prstDash val="solid"/>
                    </a:ln>
                    <a:solidFill>
                      <a:schemeClr val="tx1"/>
                    </a:solidFill>
                  </a:rPr>
                  <a:t>Management</a:t>
                </a:r>
                <a:endParaRPr lang="en-GB" sz="1000" b="1" dirty="0">
                  <a:ln w="18415" cmpd="sng">
                    <a:noFill/>
                    <a:prstDash val="solid"/>
                  </a:ln>
                  <a:solidFill>
                    <a:schemeClr val="tx1"/>
                  </a:solidFill>
                </a:endParaRPr>
              </a:p>
            </p:txBody>
          </p:sp>
          <p:sp>
            <p:nvSpPr>
              <p:cNvPr id="80" name="Rounded Rectangle 153"/>
              <p:cNvSpPr/>
              <p:nvPr/>
            </p:nvSpPr>
            <p:spPr>
              <a:xfrm>
                <a:off x="8195234" y="830786"/>
                <a:ext cx="2472569" cy="411480"/>
              </a:xfrm>
              <a:prstGeom prst="roundRect">
                <a:avLst/>
              </a:prstGeom>
              <a:solidFill>
                <a:srgbClr val="8B70B2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rIns="0" rtlCol="0" anchor="ctr">
                <a:noAutofit/>
              </a:bodyPr>
              <a:lstStyle/>
              <a:p>
                <a:pPr algn="ctr">
                  <a:lnSpc>
                    <a:spcPts val="1000"/>
                  </a:lnSpc>
                </a:pPr>
                <a:r>
                  <a:rPr lang="en-US" sz="1000" b="1" dirty="0">
                    <a:ln w="18415" cmpd="sng">
                      <a:noFill/>
                      <a:prstDash val="solid"/>
                    </a:ln>
                    <a:solidFill>
                      <a:srgbClr val="FFFFFF"/>
                    </a:solidFill>
                  </a:rPr>
                  <a:t>Develop Scope Structure</a:t>
                </a:r>
                <a:endParaRPr lang="en-GB" sz="1000" b="1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</a:endParaRPr>
              </a:p>
            </p:txBody>
          </p:sp>
          <p:sp>
            <p:nvSpPr>
              <p:cNvPr id="81" name="Rounded Rectangle 114"/>
              <p:cNvSpPr/>
              <p:nvPr/>
            </p:nvSpPr>
            <p:spPr>
              <a:xfrm>
                <a:off x="2013805" y="1752089"/>
                <a:ext cx="1202151" cy="411480"/>
              </a:xfrm>
              <a:prstGeom prst="roundRect">
                <a:avLst/>
              </a:prstGeom>
              <a:solidFill>
                <a:srgbClr val="20A478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/>
                <a:r>
                  <a:rPr lang="en-US" sz="1000" b="1" dirty="0">
                    <a:ln w="18415" cmpd="sng">
                      <a:noFill/>
                      <a:prstDash val="solid"/>
                    </a:ln>
                    <a:solidFill>
                      <a:schemeClr val="tx1"/>
                    </a:solidFill>
                  </a:rPr>
                  <a:t>Plan Resource</a:t>
                </a:r>
              </a:p>
              <a:p>
                <a:pPr algn="ctr"/>
                <a:r>
                  <a:rPr lang="en-US" sz="1000" b="1" dirty="0">
                    <a:ln w="18415" cmpd="sng">
                      <a:noFill/>
                      <a:prstDash val="solid"/>
                    </a:ln>
                    <a:solidFill>
                      <a:schemeClr val="tx1"/>
                    </a:solidFill>
                  </a:rPr>
                  <a:t>Management</a:t>
                </a:r>
                <a:endParaRPr lang="fr-FR" sz="1000" b="1" dirty="0">
                  <a:ln w="18415" cmpd="sng">
                    <a:noFill/>
                    <a:prstDash val="solid"/>
                  </a:ln>
                  <a:solidFill>
                    <a:schemeClr val="tx1"/>
                  </a:solidFill>
                </a:endParaRPr>
              </a:p>
            </p:txBody>
          </p:sp>
          <p:sp>
            <p:nvSpPr>
              <p:cNvPr id="82" name="Rounded Rectangle 115"/>
              <p:cNvSpPr/>
              <p:nvPr/>
            </p:nvSpPr>
            <p:spPr>
              <a:xfrm>
                <a:off x="4491137" y="1752089"/>
                <a:ext cx="1202151" cy="411480"/>
              </a:xfrm>
              <a:prstGeom prst="roundRect">
                <a:avLst/>
              </a:prstGeom>
              <a:solidFill>
                <a:srgbClr val="ED2229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ts val="1000"/>
                  </a:lnSpc>
                </a:pPr>
                <a:r>
                  <a:rPr lang="en-US" sz="1000" b="1" dirty="0">
                    <a:ln w="18415" cmpd="sng">
                      <a:noFill/>
                      <a:prstDash val="solid"/>
                    </a:ln>
                    <a:solidFill>
                      <a:schemeClr val="bg1"/>
                    </a:solidFill>
                  </a:rPr>
                  <a:t>Plan Risk Management</a:t>
                </a:r>
                <a:endParaRPr lang="en-GB" sz="1000" b="1" dirty="0">
                  <a:ln w="18415" cmpd="sng">
                    <a:noFill/>
                    <a:prstDash val="solid"/>
                  </a:ln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C73D86E-5134-E926-0A78-660816C00DDB}"/>
              </a:ext>
            </a:extLst>
          </p:cNvPr>
          <p:cNvGrpSpPr/>
          <p:nvPr/>
        </p:nvGrpSpPr>
        <p:grpSpPr>
          <a:xfrm>
            <a:off x="360891" y="2425498"/>
            <a:ext cx="4604270" cy="1657350"/>
            <a:chOff x="360891" y="2425498"/>
            <a:chExt cx="4604270" cy="1657350"/>
          </a:xfrm>
        </p:grpSpPr>
        <p:grpSp>
          <p:nvGrpSpPr>
            <p:cNvPr id="3" name="Group 2"/>
            <p:cNvGrpSpPr/>
            <p:nvPr/>
          </p:nvGrpSpPr>
          <p:grpSpPr>
            <a:xfrm>
              <a:off x="360891" y="2425498"/>
              <a:ext cx="4604270" cy="1657350"/>
              <a:chOff x="398431" y="2386861"/>
              <a:chExt cx="4455966" cy="1657350"/>
            </a:xfrm>
          </p:grpSpPr>
          <p:sp>
            <p:nvSpPr>
              <p:cNvPr id="15" name="Rounded Rectangle 14"/>
              <p:cNvSpPr/>
              <p:nvPr/>
            </p:nvSpPr>
            <p:spPr>
              <a:xfrm>
                <a:off x="398431" y="2520211"/>
                <a:ext cx="4455966" cy="1524000"/>
              </a:xfrm>
              <a:prstGeom prst="roundRect">
                <a:avLst>
                  <a:gd name="adj" fmla="val 7957"/>
                </a:avLst>
              </a:prstGeom>
              <a:noFill/>
              <a:ln w="28575">
                <a:solidFill>
                  <a:schemeClr val="accent2">
                    <a:lumMod val="60000"/>
                    <a:lumOff val="40000"/>
                  </a:schemeClr>
                </a:solidFill>
                <a:prstDash val="solid"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 dirty="0"/>
              </a:p>
            </p:txBody>
          </p:sp>
          <p:sp>
            <p:nvSpPr>
              <p:cNvPr id="67" name="TextBox 66"/>
              <p:cNvSpPr txBox="1"/>
              <p:nvPr/>
            </p:nvSpPr>
            <p:spPr>
              <a:xfrm>
                <a:off x="692447" y="2386861"/>
                <a:ext cx="1444882" cy="26161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 b="1" dirty="0">
                    <a:solidFill>
                      <a:srgbClr val="D99694"/>
                    </a:solidFill>
                  </a:rPr>
                  <a:t>Executing Focus Area</a:t>
                </a:r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334CBDA5-6C3C-EC5E-3545-6DAC64922C5C}"/>
                </a:ext>
              </a:extLst>
            </p:cNvPr>
            <p:cNvGrpSpPr/>
            <p:nvPr/>
          </p:nvGrpSpPr>
          <p:grpSpPr>
            <a:xfrm>
              <a:off x="448390" y="2689140"/>
              <a:ext cx="4426219" cy="1313816"/>
              <a:chOff x="448390" y="3118053"/>
              <a:chExt cx="3289337" cy="1328118"/>
            </a:xfrm>
          </p:grpSpPr>
          <p:sp>
            <p:nvSpPr>
              <p:cNvPr id="88" name="Rounded Rectangle 43"/>
              <p:cNvSpPr/>
              <p:nvPr/>
            </p:nvSpPr>
            <p:spPr>
              <a:xfrm>
                <a:off x="448390" y="3118053"/>
                <a:ext cx="1069200" cy="411480"/>
              </a:xfrm>
              <a:prstGeom prst="roundRect">
                <a:avLst/>
              </a:prstGeom>
              <a:solidFill>
                <a:srgbClr val="0066CC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/>
                <a:r>
                  <a:rPr lang="en-US" sz="1000" b="1" dirty="0"/>
                  <a:t>Manage Project Execution</a:t>
                </a:r>
              </a:p>
            </p:txBody>
          </p:sp>
          <p:sp>
            <p:nvSpPr>
              <p:cNvPr id="89" name="Rounded Rectangle 44"/>
              <p:cNvSpPr/>
              <p:nvPr/>
            </p:nvSpPr>
            <p:spPr>
              <a:xfrm>
                <a:off x="1550325" y="3118053"/>
                <a:ext cx="1069200" cy="411480"/>
              </a:xfrm>
              <a:prstGeom prst="roundRect">
                <a:avLst/>
              </a:prstGeom>
              <a:solidFill>
                <a:srgbClr val="0066CC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/>
                <a:r>
                  <a:rPr lang="en-US" sz="1000" b="1" dirty="0"/>
                  <a:t>Manage Quality Assurance</a:t>
                </a:r>
              </a:p>
            </p:txBody>
          </p:sp>
          <p:sp>
            <p:nvSpPr>
              <p:cNvPr id="90" name="Rounded Rectangle 45"/>
              <p:cNvSpPr/>
              <p:nvPr/>
            </p:nvSpPr>
            <p:spPr>
              <a:xfrm>
                <a:off x="2652268" y="3118053"/>
                <a:ext cx="1069200" cy="411480"/>
              </a:xfrm>
              <a:prstGeom prst="roundRect">
                <a:avLst/>
              </a:prstGeom>
              <a:solidFill>
                <a:srgbClr val="0066CC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/>
                <a:r>
                  <a:rPr lang="en-US" sz="1000" b="1" dirty="0"/>
                  <a:t>Manage Project Knowledge</a:t>
                </a:r>
              </a:p>
            </p:txBody>
          </p:sp>
          <p:sp>
            <p:nvSpPr>
              <p:cNvPr id="91" name="Rounded Rectangle 46"/>
              <p:cNvSpPr/>
              <p:nvPr/>
            </p:nvSpPr>
            <p:spPr>
              <a:xfrm>
                <a:off x="448390" y="3576372"/>
                <a:ext cx="1069200" cy="411480"/>
              </a:xfrm>
              <a:prstGeom prst="roundRect">
                <a:avLst/>
              </a:prstGeom>
              <a:solidFill>
                <a:srgbClr val="ED2229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/>
                <a:r>
                  <a:rPr lang="en-US" sz="1000" b="1" dirty="0"/>
                  <a:t>Implement Risk Responses</a:t>
                </a:r>
              </a:p>
            </p:txBody>
          </p:sp>
          <p:sp>
            <p:nvSpPr>
              <p:cNvPr id="92" name="Rounded Rectangle 48"/>
              <p:cNvSpPr/>
              <p:nvPr/>
            </p:nvSpPr>
            <p:spPr>
              <a:xfrm>
                <a:off x="1550329" y="3576372"/>
                <a:ext cx="1069200" cy="411480"/>
              </a:xfrm>
              <a:prstGeom prst="roundRect">
                <a:avLst/>
              </a:prstGeom>
              <a:solidFill>
                <a:srgbClr val="F9EA29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ts val="1000"/>
                  </a:lnSpc>
                </a:pPr>
                <a:r>
                  <a:rPr lang="en-US" sz="1000" b="1" dirty="0">
                    <a:ln w="18415" cmpd="sng">
                      <a:noFill/>
                      <a:prstDash val="solid"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Manage Stakeholder</a:t>
                </a:r>
              </a:p>
              <a:p>
                <a:pPr algn="ctr">
                  <a:lnSpc>
                    <a:spcPts val="1000"/>
                  </a:lnSpc>
                </a:pPr>
                <a:r>
                  <a:rPr lang="en-US" sz="1000" b="1" dirty="0">
                    <a:ln w="18415" cmpd="sng">
                      <a:noFill/>
                      <a:prstDash val="solid"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Engagement</a:t>
                </a:r>
              </a:p>
            </p:txBody>
          </p:sp>
          <p:sp>
            <p:nvSpPr>
              <p:cNvPr id="93" name="Rounded Rectangle 49"/>
              <p:cNvSpPr/>
              <p:nvPr/>
            </p:nvSpPr>
            <p:spPr>
              <a:xfrm>
                <a:off x="448390" y="4034691"/>
                <a:ext cx="1069200" cy="411480"/>
              </a:xfrm>
              <a:prstGeom prst="roundRect">
                <a:avLst/>
              </a:prstGeom>
              <a:solidFill>
                <a:srgbClr val="20A478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ts val="1000"/>
                  </a:lnSpc>
                </a:pPr>
                <a:r>
                  <a:rPr lang="en-US" sz="1000" b="1" dirty="0">
                    <a:ln w="18415" cmpd="sng">
                      <a:noFill/>
                      <a:prstDash val="solid"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Acquire Resources</a:t>
                </a:r>
              </a:p>
            </p:txBody>
          </p:sp>
          <p:sp>
            <p:nvSpPr>
              <p:cNvPr id="94" name="Rounded Rectangle 50"/>
              <p:cNvSpPr/>
              <p:nvPr/>
            </p:nvSpPr>
            <p:spPr>
              <a:xfrm>
                <a:off x="1550324" y="4034691"/>
                <a:ext cx="2187403" cy="411480"/>
              </a:xfrm>
              <a:prstGeom prst="roundRect">
                <a:avLst/>
              </a:prstGeom>
              <a:solidFill>
                <a:srgbClr val="20A478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ts val="1000"/>
                  </a:lnSpc>
                </a:pPr>
                <a:r>
                  <a:rPr lang="en-US" sz="1000" b="1" dirty="0">
                    <a:ln w="18415" cmpd="sng">
                      <a:noFill/>
                      <a:prstDash val="solid"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Lead the Team</a:t>
                </a:r>
              </a:p>
            </p:txBody>
          </p:sp>
          <p:sp>
            <p:nvSpPr>
              <p:cNvPr id="95" name="Rounded Rectangle 143"/>
              <p:cNvSpPr/>
              <p:nvPr/>
            </p:nvSpPr>
            <p:spPr>
              <a:xfrm>
                <a:off x="2652268" y="3576372"/>
                <a:ext cx="1069200" cy="411480"/>
              </a:xfrm>
              <a:prstGeom prst="roundRect">
                <a:avLst/>
              </a:prstGeom>
              <a:solidFill>
                <a:srgbClr val="F9EA29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18000" rIns="0" bIns="18000" rtlCol="0" anchor="ctr">
                <a:noAutofit/>
              </a:bodyPr>
              <a:lstStyle/>
              <a:p>
                <a:pPr algn="ctr">
                  <a:lnSpc>
                    <a:spcPts val="1000"/>
                  </a:lnSpc>
                </a:pPr>
                <a:r>
                  <a:rPr lang="en-US" sz="1000" b="1" dirty="0">
                    <a:ln w="18415" cmpd="sng">
                      <a:noFill/>
                      <a:prstDash val="solid"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Manage Communications</a:t>
                </a:r>
                <a:endParaRPr lang="en-GB" sz="1000" b="1" dirty="0">
                  <a:ln w="18415" cmpd="sng">
                    <a:noFill/>
                    <a:prstDash val="solid"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AC578EE-7DA1-D8A7-85AE-6122267C553F}"/>
              </a:ext>
            </a:extLst>
          </p:cNvPr>
          <p:cNvGrpSpPr/>
          <p:nvPr/>
        </p:nvGrpSpPr>
        <p:grpSpPr>
          <a:xfrm>
            <a:off x="5360546" y="2424222"/>
            <a:ext cx="4905856" cy="1663572"/>
            <a:chOff x="5360546" y="2424222"/>
            <a:chExt cx="4905856" cy="1663572"/>
          </a:xfrm>
        </p:grpSpPr>
        <p:grpSp>
          <p:nvGrpSpPr>
            <p:cNvPr id="209" name="Group 208"/>
            <p:cNvGrpSpPr/>
            <p:nvPr/>
          </p:nvGrpSpPr>
          <p:grpSpPr>
            <a:xfrm>
              <a:off x="5360546" y="2424222"/>
              <a:ext cx="4905856" cy="1663572"/>
              <a:chOff x="3915354" y="2375027"/>
              <a:chExt cx="3631538" cy="1663572"/>
            </a:xfrm>
          </p:grpSpPr>
          <p:sp>
            <p:nvSpPr>
              <p:cNvPr id="13" name="Rounded Rectangle 12"/>
              <p:cNvSpPr/>
              <p:nvPr/>
            </p:nvSpPr>
            <p:spPr>
              <a:xfrm>
                <a:off x="3915354" y="2514599"/>
                <a:ext cx="3631538" cy="1524000"/>
              </a:xfrm>
              <a:prstGeom prst="roundRect">
                <a:avLst>
                  <a:gd name="adj" fmla="val 6667"/>
                </a:avLst>
              </a:prstGeom>
              <a:noFill/>
              <a:ln w="28575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 dirty="0"/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>
                <a:off x="4009829" y="2375027"/>
                <a:ext cx="1819985" cy="261610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  <a:prstDash val="solid"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 b="1" dirty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rPr>
                  <a:t>Monitoring and Controlling Focus Area</a:t>
                </a:r>
              </a:p>
            </p:txBody>
          </p:sp>
        </p:grp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4B98FFDD-069C-9420-44BA-31D763750719}"/>
                </a:ext>
              </a:extLst>
            </p:cNvPr>
            <p:cNvGrpSpPr/>
            <p:nvPr/>
          </p:nvGrpSpPr>
          <p:grpSpPr>
            <a:xfrm>
              <a:off x="5466257" y="2679248"/>
              <a:ext cx="4699924" cy="1314282"/>
              <a:chOff x="5466257" y="2679248"/>
              <a:chExt cx="4699924" cy="1314282"/>
            </a:xfrm>
          </p:grpSpPr>
          <p:sp>
            <p:nvSpPr>
              <p:cNvPr id="97" name="Rounded Rectangle 51"/>
              <p:cNvSpPr/>
              <p:nvPr/>
            </p:nvSpPr>
            <p:spPr>
              <a:xfrm>
                <a:off x="5466257" y="2679248"/>
                <a:ext cx="1142999" cy="411480"/>
              </a:xfrm>
              <a:prstGeom prst="roundRect">
                <a:avLst/>
              </a:prstGeom>
              <a:solidFill>
                <a:srgbClr val="036DB8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8000" tIns="18000" rIns="18000" bIns="18000" rtlCol="0" anchor="ctr">
                <a:noAutofit/>
              </a:bodyPr>
              <a:lstStyle/>
              <a:p>
                <a:pPr algn="ctr"/>
                <a:r>
                  <a:rPr lang="en-US" sz="850" b="1" dirty="0"/>
                  <a:t>Monitor and Control Project Performance</a:t>
                </a:r>
              </a:p>
            </p:txBody>
          </p:sp>
          <p:sp>
            <p:nvSpPr>
              <p:cNvPr id="98" name="Rounded Rectangle 52"/>
              <p:cNvSpPr/>
              <p:nvPr/>
            </p:nvSpPr>
            <p:spPr>
              <a:xfrm>
                <a:off x="6651899" y="2679248"/>
                <a:ext cx="1142999" cy="411480"/>
              </a:xfrm>
              <a:prstGeom prst="roundRect">
                <a:avLst/>
              </a:prstGeom>
              <a:solidFill>
                <a:srgbClr val="036DB8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ts val="1000"/>
                  </a:lnSpc>
                </a:pPr>
                <a:r>
                  <a:rPr lang="en-US" sz="900" b="1" dirty="0">
                    <a:ln w="18415" cmpd="sng">
                      <a:noFill/>
                      <a:prstDash val="solid"/>
                    </a:ln>
                    <a:solidFill>
                      <a:srgbClr val="FFFFFF"/>
                    </a:solidFill>
                  </a:rPr>
                  <a:t>Assess and</a:t>
                </a:r>
              </a:p>
              <a:p>
                <a:pPr algn="ctr">
                  <a:lnSpc>
                    <a:spcPts val="1000"/>
                  </a:lnSpc>
                </a:pPr>
                <a:r>
                  <a:rPr lang="en-US" sz="900" b="1" dirty="0">
                    <a:ln w="18415" cmpd="sng">
                      <a:noFill/>
                      <a:prstDash val="solid"/>
                    </a:ln>
                    <a:solidFill>
                      <a:srgbClr val="FFFFFF"/>
                    </a:solidFill>
                  </a:rPr>
                  <a:t>Implement Changes</a:t>
                </a:r>
                <a:endParaRPr lang="en-GB" sz="900" b="1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</a:endParaRPr>
              </a:p>
            </p:txBody>
          </p:sp>
          <p:sp>
            <p:nvSpPr>
              <p:cNvPr id="99" name="Rounded Rectangle 53"/>
              <p:cNvSpPr/>
              <p:nvPr/>
            </p:nvSpPr>
            <p:spPr>
              <a:xfrm>
                <a:off x="9023182" y="2679248"/>
                <a:ext cx="1142999" cy="411480"/>
              </a:xfrm>
              <a:prstGeom prst="roundRect">
                <a:avLst/>
              </a:prstGeom>
              <a:solidFill>
                <a:srgbClr val="8B70B2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rmAutofit/>
              </a:bodyPr>
              <a:lstStyle/>
              <a:p>
                <a:pPr algn="ctr"/>
                <a:r>
                  <a:rPr lang="en-US" sz="1000" b="1" dirty="0"/>
                  <a:t>Validate Scope</a:t>
                </a:r>
              </a:p>
            </p:txBody>
          </p:sp>
          <p:sp>
            <p:nvSpPr>
              <p:cNvPr id="100" name="Rounded Rectangle 54"/>
              <p:cNvSpPr/>
              <p:nvPr/>
            </p:nvSpPr>
            <p:spPr>
              <a:xfrm>
                <a:off x="7837542" y="3130649"/>
                <a:ext cx="1142999" cy="411480"/>
              </a:xfrm>
              <a:prstGeom prst="roundRect">
                <a:avLst/>
              </a:prstGeom>
              <a:solidFill>
                <a:srgbClr val="F9EA29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18000" rIns="0" bIns="18000" rtlCol="0" anchor="ctr">
                <a:normAutofit/>
              </a:bodyPr>
              <a:lstStyle/>
              <a:p>
                <a:pPr algn="ctr"/>
                <a:r>
                  <a:rPr lang="en-US" sz="1000" b="1" dirty="0">
                    <a:solidFill>
                      <a:schemeClr val="tx1"/>
                    </a:solidFill>
                  </a:rPr>
                  <a:t>Monitor Stakeholder</a:t>
                </a:r>
              </a:p>
              <a:p>
                <a:pPr algn="ctr"/>
                <a:r>
                  <a:rPr lang="en-US" sz="1000" b="1" dirty="0">
                    <a:solidFill>
                      <a:schemeClr val="tx1"/>
                    </a:solidFill>
                  </a:rPr>
                  <a:t>Engagement</a:t>
                </a:r>
              </a:p>
            </p:txBody>
          </p:sp>
          <p:sp>
            <p:nvSpPr>
              <p:cNvPr id="101" name="Rounded Rectangle 56"/>
              <p:cNvSpPr/>
              <p:nvPr/>
            </p:nvSpPr>
            <p:spPr>
              <a:xfrm>
                <a:off x="5466257" y="3582050"/>
                <a:ext cx="2334423" cy="411480"/>
              </a:xfrm>
              <a:prstGeom prst="roundRect">
                <a:avLst/>
              </a:prstGeom>
              <a:solidFill>
                <a:srgbClr val="20A478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rmAutofit/>
              </a:bodyPr>
              <a:lstStyle/>
              <a:p>
                <a:pPr algn="ctr"/>
                <a:r>
                  <a:rPr lang="en-US" sz="900" b="1" dirty="0">
                    <a:ln w="18415" cmpd="sng">
                      <a:noFill/>
                      <a:prstDash val="solid"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Monitor and Control Resourcing</a:t>
                </a:r>
              </a:p>
            </p:txBody>
          </p:sp>
          <p:sp>
            <p:nvSpPr>
              <p:cNvPr id="102" name="Rounded Rectangle 57"/>
              <p:cNvSpPr/>
              <p:nvPr/>
            </p:nvSpPr>
            <p:spPr>
              <a:xfrm>
                <a:off x="5466257" y="3130649"/>
                <a:ext cx="1142999" cy="411480"/>
              </a:xfrm>
              <a:prstGeom prst="roundRect">
                <a:avLst/>
              </a:prstGeom>
              <a:solidFill>
                <a:srgbClr val="C5C7C9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rmAutofit/>
              </a:bodyPr>
              <a:lstStyle/>
              <a:p>
                <a:pPr algn="ctr"/>
                <a:r>
                  <a:rPr lang="en-US" sz="1000" b="1" dirty="0">
                    <a:solidFill>
                      <a:schemeClr val="tx1"/>
                    </a:solidFill>
                  </a:rPr>
                  <a:t>Monitor and Control</a:t>
                </a:r>
              </a:p>
              <a:p>
                <a:pPr algn="ctr"/>
                <a:r>
                  <a:rPr lang="en-US" sz="1000" b="1" dirty="0">
                    <a:solidFill>
                      <a:schemeClr val="tx1"/>
                    </a:solidFill>
                  </a:rPr>
                  <a:t>Schedule</a:t>
                </a:r>
              </a:p>
            </p:txBody>
          </p:sp>
          <p:sp>
            <p:nvSpPr>
              <p:cNvPr id="103" name="Rounded Rectangle 58"/>
              <p:cNvSpPr/>
              <p:nvPr/>
            </p:nvSpPr>
            <p:spPr>
              <a:xfrm>
                <a:off x="6651900" y="3130649"/>
                <a:ext cx="1142999" cy="411480"/>
              </a:xfrm>
              <a:prstGeom prst="roundRect">
                <a:avLst/>
              </a:prstGeom>
              <a:solidFill>
                <a:srgbClr val="8EC445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rmAutofit/>
              </a:bodyPr>
              <a:lstStyle/>
              <a:p>
                <a:pPr algn="ctr"/>
                <a:r>
                  <a:rPr lang="en-US" sz="1000" b="1" dirty="0">
                    <a:ln w="18415" cmpd="sng">
                      <a:noFill/>
                      <a:prstDash val="solid"/>
                    </a:ln>
                    <a:solidFill>
                      <a:schemeClr val="tx1"/>
                    </a:solidFill>
                  </a:rPr>
                  <a:t>Monitor and Control</a:t>
                </a:r>
              </a:p>
              <a:p>
                <a:pPr algn="ctr"/>
                <a:r>
                  <a:rPr lang="en-US" sz="1000" b="1" dirty="0">
                    <a:ln w="18415" cmpd="sng">
                      <a:noFill/>
                      <a:prstDash val="solid"/>
                    </a:ln>
                    <a:solidFill>
                      <a:schemeClr val="tx1"/>
                    </a:solidFill>
                  </a:rPr>
                  <a:t>Finances</a:t>
                </a:r>
              </a:p>
            </p:txBody>
          </p:sp>
          <p:sp>
            <p:nvSpPr>
              <p:cNvPr id="104" name="Rounded Rectangle 59"/>
              <p:cNvSpPr/>
              <p:nvPr/>
            </p:nvSpPr>
            <p:spPr>
              <a:xfrm>
                <a:off x="7837541" y="2679248"/>
                <a:ext cx="1142999" cy="411480"/>
              </a:xfrm>
              <a:prstGeom prst="roundRect">
                <a:avLst/>
              </a:prstGeom>
              <a:solidFill>
                <a:srgbClr val="8B70B2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8000" tIns="18000" rIns="18000" bIns="18000" rtlCol="0" anchor="ctr">
                <a:normAutofit/>
              </a:bodyPr>
              <a:lstStyle/>
              <a:p>
                <a:pPr algn="ctr"/>
                <a:r>
                  <a:rPr lang="en-US" sz="1000" b="1" dirty="0"/>
                  <a:t>Monitor and Control Scope</a:t>
                </a:r>
              </a:p>
            </p:txBody>
          </p:sp>
          <p:sp>
            <p:nvSpPr>
              <p:cNvPr id="105" name="Rounded Rectangle 60"/>
              <p:cNvSpPr/>
              <p:nvPr/>
            </p:nvSpPr>
            <p:spPr>
              <a:xfrm>
                <a:off x="7860188" y="3582050"/>
                <a:ext cx="2305993" cy="411480"/>
              </a:xfrm>
              <a:prstGeom prst="roundRect">
                <a:avLst/>
              </a:prstGeom>
              <a:solidFill>
                <a:srgbClr val="ED2229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rmAutofit/>
              </a:bodyPr>
              <a:lstStyle/>
              <a:p>
                <a:pPr algn="ctr">
                  <a:lnSpc>
                    <a:spcPts val="1000"/>
                  </a:lnSpc>
                </a:pPr>
                <a:r>
                  <a:rPr lang="en-US" sz="1000" b="1" dirty="0">
                    <a:ln w="18415" cmpd="sng">
                      <a:noFill/>
                      <a:prstDash val="solid"/>
                    </a:ln>
                    <a:solidFill>
                      <a:schemeClr val="bg1"/>
                    </a:solidFill>
                  </a:rPr>
                  <a:t>Monitor Risks</a:t>
                </a:r>
              </a:p>
            </p:txBody>
          </p:sp>
          <p:sp>
            <p:nvSpPr>
              <p:cNvPr id="106" name="Rounded Rectangle 118"/>
              <p:cNvSpPr/>
              <p:nvPr/>
            </p:nvSpPr>
            <p:spPr>
              <a:xfrm>
                <a:off x="9023182" y="3130649"/>
                <a:ext cx="1142999" cy="411480"/>
              </a:xfrm>
              <a:prstGeom prst="roundRect">
                <a:avLst/>
              </a:prstGeom>
              <a:solidFill>
                <a:srgbClr val="F9EA29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rmAutofit/>
              </a:bodyPr>
              <a:lstStyle/>
              <a:p>
                <a:pPr algn="ctr"/>
                <a:r>
                  <a:rPr lang="en-US" sz="1000" b="1" dirty="0">
                    <a:solidFill>
                      <a:schemeClr val="tx1"/>
                    </a:solidFill>
                  </a:rPr>
                  <a:t>Monitor Communications</a:t>
                </a: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91E640D-6A7E-AFBD-7660-DDFAAD7EB5E8}"/>
              </a:ext>
            </a:extLst>
          </p:cNvPr>
          <p:cNvGrpSpPr/>
          <p:nvPr/>
        </p:nvGrpSpPr>
        <p:grpSpPr>
          <a:xfrm>
            <a:off x="10701672" y="4476986"/>
            <a:ext cx="1216152" cy="1009414"/>
            <a:chOff x="10701672" y="4476986"/>
            <a:chExt cx="1216152" cy="1009414"/>
          </a:xfrm>
        </p:grpSpPr>
        <p:sp>
          <p:nvSpPr>
            <p:cNvPr id="64" name="Rectangle 63"/>
            <p:cNvSpPr/>
            <p:nvPr/>
          </p:nvSpPr>
          <p:spPr>
            <a:xfrm>
              <a:off x="10701672" y="4476986"/>
              <a:ext cx="1216152" cy="1009414"/>
            </a:xfrm>
            <a:prstGeom prst="rect">
              <a:avLst/>
            </a:prstGeom>
            <a:solidFill>
              <a:srgbClr val="A6D06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rmAutofit/>
            </a:bodyPr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</a:rPr>
                <a:t>Outcome</a:t>
              </a:r>
            </a:p>
            <a:p>
              <a:pPr algn="ctr"/>
              <a:endParaRPr lang="en-US" sz="500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Benefit</a:t>
              </a:r>
            </a:p>
            <a:p>
              <a:pPr algn="ctr"/>
              <a:endParaRPr lang="en-US" sz="700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Value</a:t>
              </a:r>
            </a:p>
          </p:txBody>
        </p:sp>
        <p:cxnSp>
          <p:nvCxnSpPr>
            <p:cNvPr id="108" name="Straight Arrow Connector 107">
              <a:extLst>
                <a:ext uri="{FF2B5EF4-FFF2-40B4-BE49-F238E27FC236}">
                  <a16:creationId xmlns:a16="http://schemas.microsoft.com/office/drawing/2014/main" id="{2D8458EB-71DC-AA81-C99F-A66616950A82}"/>
                </a:ext>
              </a:extLst>
            </p:cNvPr>
            <p:cNvCxnSpPr>
              <a:cxnSpLocks/>
            </p:cNvCxnSpPr>
            <p:nvPr/>
          </p:nvCxnSpPr>
          <p:spPr>
            <a:xfrm>
              <a:off x="11333212" y="4801288"/>
              <a:ext cx="0" cy="144000"/>
            </a:xfrm>
            <a:prstGeom prst="straightConnector1">
              <a:avLst/>
            </a:prstGeom>
            <a:ln w="22225">
              <a:solidFill>
                <a:schemeClr val="accent6">
                  <a:lumMod val="50000"/>
                </a:schemeClr>
              </a:solidFill>
              <a:round/>
              <a:headEnd w="lg" len="med"/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Arrow Connector 108">
              <a:extLst>
                <a:ext uri="{FF2B5EF4-FFF2-40B4-BE49-F238E27FC236}">
                  <a16:creationId xmlns:a16="http://schemas.microsoft.com/office/drawing/2014/main" id="{5B172D69-D719-421D-C143-433BA6A50F6E}"/>
                </a:ext>
              </a:extLst>
            </p:cNvPr>
            <p:cNvCxnSpPr>
              <a:cxnSpLocks/>
            </p:cNvCxnSpPr>
            <p:nvPr/>
          </p:nvCxnSpPr>
          <p:spPr>
            <a:xfrm>
              <a:off x="11333212" y="5113945"/>
              <a:ext cx="0" cy="144000"/>
            </a:xfrm>
            <a:prstGeom prst="straightConnector1">
              <a:avLst/>
            </a:prstGeom>
            <a:ln w="22225">
              <a:solidFill>
                <a:schemeClr val="accent6">
                  <a:lumMod val="50000"/>
                </a:schemeClr>
              </a:solidFill>
              <a:round/>
              <a:headEnd w="lg" len="med"/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9FFAC6C-3DDA-51F5-77CE-354A681B305C}"/>
              </a:ext>
            </a:extLst>
          </p:cNvPr>
          <p:cNvGrpSpPr/>
          <p:nvPr/>
        </p:nvGrpSpPr>
        <p:grpSpPr>
          <a:xfrm>
            <a:off x="224244" y="4441765"/>
            <a:ext cx="6297066" cy="2249170"/>
            <a:chOff x="224244" y="4441765"/>
            <a:chExt cx="6297066" cy="2249170"/>
          </a:xfrm>
        </p:grpSpPr>
        <p:sp>
          <p:nvSpPr>
            <p:cNvPr id="122" name="Rounded Rectangle 121"/>
            <p:cNvSpPr>
              <a:spLocks/>
            </p:cNvSpPr>
            <p:nvPr/>
          </p:nvSpPr>
          <p:spPr bwMode="auto">
            <a:xfrm>
              <a:off x="286842" y="4441765"/>
              <a:ext cx="6234468" cy="2249170"/>
            </a:xfrm>
            <a:prstGeom prst="roundRect">
              <a:avLst>
                <a:gd name="adj" fmla="val 5756"/>
              </a:avLst>
            </a:prstGeom>
            <a:noFill/>
            <a:ln w="38215">
              <a:solidFill>
                <a:srgbClr val="A6D06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endParaRPr lang="ar-SA" sz="2000" dirty="0"/>
            </a:p>
          </p:txBody>
        </p:sp>
        <p:sp>
          <p:nvSpPr>
            <p:cNvPr id="136" name="Text Box 592">
              <a:extLst>
                <a:ext uri="{FF2B5EF4-FFF2-40B4-BE49-F238E27FC236}">
                  <a16:creationId xmlns:a16="http://schemas.microsoft.com/office/drawing/2014/main" id="{4443FB3B-567C-2477-3DA5-44DF21E028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94470" y="4581973"/>
              <a:ext cx="2852323" cy="20085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170815" algn="just">
                <a:spcBef>
                  <a:spcPts val="530"/>
                </a:spcBef>
              </a:pPr>
              <a:r>
                <a:rPr lang="en-US" sz="800" b="1" dirty="0">
                  <a:solidFill>
                    <a:srgbClr val="FFFFFF"/>
                  </a:solidFill>
                  <a:latin typeface="Arial" panose="020B0604020202020204" pitchFamily="34" charset="0"/>
                  <a:ea typeface="Courier New" panose="02070309020205020404" pitchFamily="49" charset="0"/>
                  <a:cs typeface="Courier New" panose="02070309020205020404" pitchFamily="49" charset="0"/>
                </a:rPr>
                <a:t>Annotation 5</a:t>
              </a:r>
              <a:endParaRPr lang="en-US" sz="1100" dirty="0">
                <a:latin typeface="Courier New" panose="02070309020205020404" pitchFamily="49" charset="0"/>
                <a:ea typeface="Courier New" panose="02070309020205020404" pitchFamily="49" charset="0"/>
              </a:endParaRPr>
            </a:p>
            <a:p>
              <a:pPr marL="170815" marR="98425" algn="just">
                <a:lnSpc>
                  <a:spcPct val="105000"/>
                </a:lnSpc>
                <a:spcBef>
                  <a:spcPts val="5"/>
                </a:spcBef>
              </a:pPr>
              <a:r>
                <a:rPr lang="en-US" sz="700" dirty="0">
                  <a:solidFill>
                    <a:srgbClr val="A6D060"/>
                  </a:solidFill>
                  <a:latin typeface="Arial" panose="020B0604020202020204" pitchFamily="34" charset="0"/>
                  <a:cs typeface="Courier New" panose="02070309020205020404" pitchFamily="49" charset="0"/>
                </a:rPr>
                <a:t>The arrows illustrate examples of permutations arising from interrelationships, interactions, overlaps, iterations, and integration within and across the Project Management (</a:t>
              </a:r>
              <a:r>
                <a:rPr lang="en-US" sz="700" b="1" dirty="0">
                  <a:solidFill>
                    <a:srgbClr val="A6D060"/>
                  </a:solidFill>
                  <a:latin typeface="Arial" panose="020B0604020202020204" pitchFamily="34" charset="0"/>
                  <a:cs typeface="Courier New" panose="02070309020205020404" pitchFamily="49" charset="0"/>
                </a:rPr>
                <a:t>40</a:t>
              </a:r>
              <a:r>
                <a:rPr lang="en-US" sz="700" dirty="0">
                  <a:solidFill>
                    <a:srgbClr val="A6D060"/>
                  </a:solidFill>
                  <a:latin typeface="Arial" panose="020B0604020202020204" pitchFamily="34" charset="0"/>
                  <a:cs typeface="Courier New" panose="02070309020205020404" pitchFamily="49" charset="0"/>
                </a:rPr>
                <a:t>) Processes and (</a:t>
              </a:r>
              <a:r>
                <a:rPr lang="en-US" sz="700" b="1" dirty="0">
                  <a:solidFill>
                    <a:srgbClr val="A6D060"/>
                  </a:solidFill>
                  <a:latin typeface="Arial" panose="020B0604020202020204" pitchFamily="34" charset="0"/>
                  <a:cs typeface="Courier New" panose="02070309020205020404" pitchFamily="49" charset="0"/>
                </a:rPr>
                <a:t>5</a:t>
              </a:r>
              <a:r>
                <a:rPr lang="en-US" sz="700" dirty="0">
                  <a:solidFill>
                    <a:srgbClr val="A6D060"/>
                  </a:solidFill>
                  <a:latin typeface="Arial" panose="020B0604020202020204" pitchFamily="34" charset="0"/>
                  <a:cs typeface="Courier New" panose="02070309020205020404" pitchFamily="49" charset="0"/>
                </a:rPr>
                <a:t>) Focus Areas.</a:t>
              </a:r>
              <a:endParaRPr lang="en-US" sz="1100" dirty="0">
                <a:latin typeface="Courier New" panose="02070309020205020404" pitchFamily="49" charset="0"/>
                <a:ea typeface="Courier New" panose="02070309020205020404" pitchFamily="49" charset="0"/>
              </a:endParaRPr>
            </a:p>
            <a:p>
              <a:pPr marL="170815" algn="just">
                <a:spcBef>
                  <a:spcPts val="535"/>
                </a:spcBef>
              </a:pPr>
              <a:r>
                <a:rPr lang="en-US" sz="800" b="1" dirty="0">
                  <a:solidFill>
                    <a:srgbClr val="FFFFFF"/>
                  </a:solidFill>
                  <a:latin typeface="Arial" panose="020B0604020202020204" pitchFamily="34" charset="0"/>
                  <a:ea typeface="Courier New" panose="02070309020205020404" pitchFamily="49" charset="0"/>
                  <a:cs typeface="Courier New" panose="02070309020205020404" pitchFamily="49" charset="0"/>
                </a:rPr>
                <a:t>Annotation 6</a:t>
              </a:r>
              <a:endParaRPr lang="en-US" sz="1100" dirty="0">
                <a:latin typeface="Courier New" panose="02070309020205020404" pitchFamily="49" charset="0"/>
                <a:ea typeface="Courier New" panose="02070309020205020404" pitchFamily="49" charset="0"/>
              </a:endParaRPr>
            </a:p>
            <a:p>
              <a:pPr marL="170815" marR="98425" algn="just">
                <a:lnSpc>
                  <a:spcPct val="105000"/>
                </a:lnSpc>
                <a:spcBef>
                  <a:spcPts val="5"/>
                </a:spcBef>
              </a:pPr>
              <a:r>
                <a:rPr lang="en-US" sz="700" dirty="0">
                  <a:solidFill>
                    <a:srgbClr val="A6D060"/>
                  </a:solidFill>
                  <a:latin typeface="Arial" panose="020B0604020202020204" pitchFamily="34" charset="0"/>
                  <a:cs typeface="Courier New" panose="02070309020205020404" pitchFamily="49" charset="0"/>
                </a:rPr>
                <a:t>Given the uniqueness of each individual project, the appropriate application and agility in using Processes and Focus Areas are determined by the </a:t>
              </a:r>
              <a:r>
                <a:rPr lang="en-US" sz="700" b="1" dirty="0">
                  <a:solidFill>
                    <a:srgbClr val="A6D060"/>
                  </a:solidFill>
                  <a:latin typeface="Arial" panose="020B0604020202020204" pitchFamily="34" charset="0"/>
                  <a:cs typeface="Courier New" panose="02070309020205020404" pitchFamily="49" charset="0"/>
                </a:rPr>
                <a:t>P</a:t>
              </a:r>
              <a:r>
                <a:rPr lang="en-US" sz="700" dirty="0">
                  <a:solidFill>
                    <a:srgbClr val="A6D060"/>
                  </a:solidFill>
                  <a:latin typeface="Arial" panose="020B0604020202020204" pitchFamily="34" charset="0"/>
                  <a:cs typeface="Courier New" panose="02070309020205020404" pitchFamily="49" charset="0"/>
                </a:rPr>
                <a:t>roject </a:t>
              </a:r>
              <a:r>
                <a:rPr lang="en-US" sz="700" b="1" dirty="0">
                  <a:solidFill>
                    <a:srgbClr val="A6D060"/>
                  </a:solidFill>
                  <a:latin typeface="Arial" panose="020B0604020202020204" pitchFamily="34" charset="0"/>
                  <a:cs typeface="Courier New" panose="02070309020205020404" pitchFamily="49" charset="0"/>
                </a:rPr>
                <a:t>M</a:t>
              </a:r>
              <a:r>
                <a:rPr lang="en-US" sz="700" dirty="0">
                  <a:solidFill>
                    <a:srgbClr val="A6D060"/>
                  </a:solidFill>
                  <a:latin typeface="Arial" panose="020B0604020202020204" pitchFamily="34" charset="0"/>
                  <a:cs typeface="Courier New" panose="02070309020205020404" pitchFamily="49" charset="0"/>
                </a:rPr>
                <a:t>anagement </a:t>
              </a:r>
              <a:r>
                <a:rPr lang="en-US" sz="700" b="1" dirty="0">
                  <a:solidFill>
                    <a:srgbClr val="A6D060"/>
                  </a:solidFill>
                  <a:latin typeface="Arial" panose="020B0604020202020204" pitchFamily="34" charset="0"/>
                  <a:cs typeface="Courier New" panose="02070309020205020404" pitchFamily="49" charset="0"/>
                </a:rPr>
                <a:t>P</a:t>
              </a:r>
              <a:r>
                <a:rPr lang="en-US" sz="700" dirty="0">
                  <a:solidFill>
                    <a:srgbClr val="A6D060"/>
                  </a:solidFill>
                  <a:latin typeface="Arial" panose="020B0604020202020204" pitchFamily="34" charset="0"/>
                  <a:cs typeface="Courier New" panose="02070309020205020404" pitchFamily="49" charset="0"/>
                </a:rPr>
                <a:t>rofessional (</a:t>
              </a:r>
              <a:r>
                <a:rPr lang="en-US" sz="700" b="1" dirty="0">
                  <a:solidFill>
                    <a:srgbClr val="A6D060"/>
                  </a:solidFill>
                  <a:latin typeface="Arial" panose="020B0604020202020204" pitchFamily="34" charset="0"/>
                  <a:cs typeface="Courier New" panose="02070309020205020404" pitchFamily="49" charset="0"/>
                </a:rPr>
                <a:t>PMP</a:t>
              </a:r>
              <a:r>
                <a:rPr lang="en-US" sz="700" dirty="0">
                  <a:solidFill>
                    <a:srgbClr val="A6D060"/>
                  </a:solidFill>
                  <a:latin typeface="Arial" panose="020B0604020202020204" pitchFamily="34" charset="0"/>
                  <a:cs typeface="Courier New" panose="02070309020205020404" pitchFamily="49" charset="0"/>
                </a:rPr>
                <a:t>) through managing and engaging the project stakeholders.</a:t>
              </a:r>
            </a:p>
            <a:p>
              <a:pPr marL="170815" algn="just">
                <a:spcBef>
                  <a:spcPts val="535"/>
                </a:spcBef>
              </a:pPr>
              <a:r>
                <a:rPr lang="en-US" sz="800" b="1" dirty="0">
                  <a:solidFill>
                    <a:srgbClr val="FFFFFF"/>
                  </a:solidFill>
                  <a:latin typeface="Arial" panose="020B0604020202020204" pitchFamily="34" charset="0"/>
                  <a:ea typeface="Courier New" panose="02070309020205020404" pitchFamily="49" charset="0"/>
                  <a:cs typeface="Courier New" panose="02070309020205020404" pitchFamily="49" charset="0"/>
                </a:rPr>
                <a:t>Annotation 7</a:t>
              </a:r>
              <a:endParaRPr lang="en-US" sz="1100" dirty="0">
                <a:latin typeface="Courier New" panose="02070309020205020404" pitchFamily="49" charset="0"/>
                <a:ea typeface="Courier New" panose="02070309020205020404" pitchFamily="49" charset="0"/>
              </a:endParaRPr>
            </a:p>
            <a:p>
              <a:pPr marL="170815" marR="98425" algn="just">
                <a:lnSpc>
                  <a:spcPct val="105000"/>
                </a:lnSpc>
                <a:spcBef>
                  <a:spcPts val="5"/>
                </a:spcBef>
              </a:pPr>
              <a:r>
                <a:rPr lang="en-US" sz="700" dirty="0">
                  <a:solidFill>
                    <a:srgbClr val="A6D060"/>
                  </a:solidFill>
                  <a:latin typeface="Arial" panose="020B0604020202020204" pitchFamily="34" charset="0"/>
                  <a:cs typeface="Courier New" panose="02070309020205020404" pitchFamily="49" charset="0"/>
                </a:rPr>
                <a:t>The Project Management Processes are shown in the Focus Areas in which most of the related activities take place. </a:t>
              </a:r>
            </a:p>
            <a:p>
              <a:pPr marL="170815" algn="just">
                <a:spcBef>
                  <a:spcPts val="530"/>
                </a:spcBef>
              </a:pPr>
              <a:r>
                <a:rPr lang="en-US" sz="800" b="1" dirty="0">
                  <a:solidFill>
                    <a:srgbClr val="FFFFFF"/>
                  </a:solidFill>
                  <a:latin typeface="Arial" panose="020B0604020202020204" pitchFamily="34" charset="0"/>
                  <a:ea typeface="Courier New" panose="02070309020205020404" pitchFamily="49" charset="0"/>
                  <a:cs typeface="Courier New" panose="02070309020205020404" pitchFamily="49" charset="0"/>
                </a:rPr>
                <a:t>Annotation 8</a:t>
              </a:r>
              <a:endParaRPr lang="en-US" sz="1100" dirty="0">
                <a:latin typeface="Courier New" panose="02070309020205020404" pitchFamily="49" charset="0"/>
                <a:ea typeface="Courier New" panose="02070309020205020404" pitchFamily="49" charset="0"/>
              </a:endParaRPr>
            </a:p>
            <a:p>
              <a:pPr marL="170815" marR="98425" algn="just">
                <a:lnSpc>
                  <a:spcPct val="105000"/>
                </a:lnSpc>
                <a:spcBef>
                  <a:spcPts val="5"/>
                </a:spcBef>
              </a:pPr>
              <a:r>
                <a:rPr lang="en-US" sz="700" dirty="0">
                  <a:solidFill>
                    <a:srgbClr val="A6D060"/>
                  </a:solidFill>
                  <a:latin typeface="Arial" panose="020B0604020202020204" pitchFamily="34" charset="0"/>
                  <a:cs typeface="Courier New" panose="02070309020205020404" pitchFamily="49" charset="0"/>
                </a:rPr>
                <a:t>The Project Management Focus Areas are neither</a:t>
              </a:r>
            </a:p>
            <a:p>
              <a:pPr marL="170815" marR="98425" algn="just">
                <a:lnSpc>
                  <a:spcPct val="105000"/>
                </a:lnSpc>
                <a:spcBef>
                  <a:spcPts val="5"/>
                </a:spcBef>
              </a:pPr>
              <a:r>
                <a:rPr lang="en-US" sz="700" dirty="0">
                  <a:solidFill>
                    <a:srgbClr val="A6D060"/>
                  </a:solidFill>
                  <a:latin typeface="Arial" panose="020B0604020202020204" pitchFamily="34" charset="0"/>
                  <a:cs typeface="Courier New" panose="02070309020205020404" pitchFamily="49" charset="0"/>
                </a:rPr>
                <a:t>project life cycle Phases nor Stages.</a:t>
              </a:r>
            </a:p>
          </p:txBody>
        </p:sp>
        <p:sp>
          <p:nvSpPr>
            <p:cNvPr id="137" name="Text Box 592">
              <a:extLst>
                <a:ext uri="{FF2B5EF4-FFF2-40B4-BE49-F238E27FC236}">
                  <a16:creationId xmlns:a16="http://schemas.microsoft.com/office/drawing/2014/main" id="{1F75F33B-0BD4-FEBA-2965-487C850F2B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4244" y="4566733"/>
              <a:ext cx="3412472" cy="2018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170815" algn="just">
                <a:lnSpc>
                  <a:spcPts val="910"/>
                </a:lnSpc>
                <a:spcBef>
                  <a:spcPts val="525"/>
                </a:spcBef>
              </a:pPr>
              <a:r>
                <a:rPr lang="en-US" sz="800" b="1" dirty="0">
                  <a:solidFill>
                    <a:srgbClr val="FFFFFF"/>
                  </a:solidFill>
                  <a:latin typeface="Arial" panose="020B0604020202020204" pitchFamily="34" charset="0"/>
                  <a:ea typeface="Courier New" panose="02070309020205020404" pitchFamily="49" charset="0"/>
                  <a:cs typeface="Courier New" panose="02070309020205020404" pitchFamily="49" charset="0"/>
                </a:rPr>
                <a:t>Annotation 1</a:t>
              </a:r>
              <a:endParaRPr lang="en-US" sz="1100" dirty="0">
                <a:latin typeface="Courier New" panose="02070309020205020404" pitchFamily="49" charset="0"/>
                <a:ea typeface="Courier New" panose="02070309020205020404" pitchFamily="49" charset="0"/>
              </a:endParaRPr>
            </a:p>
            <a:p>
              <a:pPr marL="170815" marR="98425" algn="just">
                <a:lnSpc>
                  <a:spcPct val="105000"/>
                </a:lnSpc>
                <a:spcBef>
                  <a:spcPts val="5"/>
                </a:spcBef>
              </a:pPr>
              <a:r>
                <a:rPr lang="en-US" sz="700" spc="-20" dirty="0">
                  <a:solidFill>
                    <a:srgbClr val="A6D060"/>
                  </a:solidFill>
                  <a:latin typeface="Arial" panose="020B0604020202020204" pitchFamily="34" charset="0"/>
                  <a:cs typeface="Courier New" panose="02070309020205020404" pitchFamily="49" charset="0"/>
                </a:rPr>
                <a:t>The PMI PMBOK</a:t>
              </a:r>
              <a:r>
                <a:rPr lang="en-US" sz="700" spc="-20" baseline="30000" dirty="0">
                  <a:solidFill>
                    <a:srgbClr val="A6D060"/>
                  </a:solidFill>
                  <a:latin typeface="Arial" panose="020B0604020202020204" pitchFamily="34" charset="0"/>
                  <a:cs typeface="Courier New" panose="02070309020205020404" pitchFamily="49" charset="0"/>
                </a:rPr>
                <a:t>®</a:t>
              </a:r>
              <a:r>
                <a:rPr lang="en-US" sz="700" spc="-20" dirty="0">
                  <a:solidFill>
                    <a:srgbClr val="A6D060"/>
                  </a:solidFill>
                  <a:latin typeface="Arial" panose="020B0604020202020204" pitchFamily="34" charset="0"/>
                  <a:cs typeface="Courier New" panose="02070309020205020404" pitchFamily="49" charset="0"/>
                </a:rPr>
                <a:t> Guide – 8</a:t>
              </a:r>
              <a:r>
                <a:rPr lang="en-US" sz="700" spc="-20" baseline="30000" dirty="0">
                  <a:solidFill>
                    <a:srgbClr val="A6D060"/>
                  </a:solidFill>
                  <a:latin typeface="Arial" panose="020B0604020202020204" pitchFamily="34" charset="0"/>
                  <a:cs typeface="Courier New" panose="02070309020205020404" pitchFamily="49" charset="0"/>
                </a:rPr>
                <a:t>th</a:t>
              </a:r>
              <a:r>
                <a:rPr lang="en-US" sz="700" spc="-20" dirty="0">
                  <a:solidFill>
                    <a:srgbClr val="A6D060"/>
                  </a:solidFill>
                  <a:latin typeface="Arial" panose="020B0604020202020204" pitchFamily="34" charset="0"/>
                  <a:cs typeface="Courier New" panose="02070309020205020404" pitchFamily="49" charset="0"/>
                </a:rPr>
                <a:t> Edition stands for Project Management Institute’s Project Management Body Of Knowledge Guide – Eighth Edition. A term that describes the knowledge within the profession of project management.</a:t>
              </a:r>
            </a:p>
            <a:p>
              <a:pPr marL="170815" algn="just"/>
              <a:endParaRPr lang="en-US" sz="400" b="1" dirty="0">
                <a:solidFill>
                  <a:srgbClr val="A6D060"/>
                </a:solidFill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endParaRPr>
            </a:p>
            <a:p>
              <a:pPr marL="170815" algn="just"/>
              <a:r>
                <a:rPr lang="en-US" sz="800" b="1" dirty="0">
                  <a:solidFill>
                    <a:srgbClr val="FFFFFF"/>
                  </a:solidFill>
                  <a:latin typeface="Arial" panose="020B0604020202020204" pitchFamily="34" charset="0"/>
                  <a:ea typeface="Courier New" panose="02070309020205020404" pitchFamily="49" charset="0"/>
                  <a:cs typeface="Courier New" panose="02070309020205020404" pitchFamily="49" charset="0"/>
                </a:rPr>
                <a:t>Annotation 2</a:t>
              </a:r>
              <a:endParaRPr lang="en-US" sz="1100" dirty="0">
                <a:latin typeface="Courier New" panose="02070309020205020404" pitchFamily="49" charset="0"/>
                <a:ea typeface="Courier New" panose="02070309020205020404" pitchFamily="49" charset="0"/>
              </a:endParaRPr>
            </a:p>
            <a:p>
              <a:pPr marL="170815" marR="98425" algn="just">
                <a:lnSpc>
                  <a:spcPct val="105000"/>
                </a:lnSpc>
                <a:spcBef>
                  <a:spcPts val="5"/>
                </a:spcBef>
              </a:pPr>
              <a:r>
                <a:rPr lang="en-US" sz="700" dirty="0">
                  <a:solidFill>
                    <a:srgbClr val="A6D060"/>
                  </a:solidFill>
                  <a:latin typeface="Arial" panose="020B0604020202020204" pitchFamily="34" charset="0"/>
                  <a:cs typeface="Courier New" panose="02070309020205020404" pitchFamily="49" charset="0"/>
                </a:rPr>
                <a:t>Project Management Performance Domain: is a group of related processes that are critical for the effective delivery of project value.</a:t>
              </a:r>
            </a:p>
            <a:p>
              <a:pPr marL="170815" algn="just">
                <a:lnSpc>
                  <a:spcPts val="910"/>
                </a:lnSpc>
                <a:spcBef>
                  <a:spcPts val="565"/>
                </a:spcBef>
              </a:pPr>
              <a:r>
                <a:rPr lang="en-US" sz="800" b="1" dirty="0">
                  <a:solidFill>
                    <a:srgbClr val="FFFFFF"/>
                  </a:solidFill>
                  <a:latin typeface="Arial" panose="020B0604020202020204" pitchFamily="34" charset="0"/>
                  <a:ea typeface="Courier New" panose="02070309020205020404" pitchFamily="49" charset="0"/>
                  <a:cs typeface="Courier New" panose="02070309020205020404" pitchFamily="49" charset="0"/>
                </a:rPr>
                <a:t>Annotation 3</a:t>
              </a:r>
              <a:endParaRPr lang="en-US" sz="1100" dirty="0">
                <a:latin typeface="Courier New" panose="02070309020205020404" pitchFamily="49" charset="0"/>
                <a:ea typeface="Courier New" panose="02070309020205020404" pitchFamily="49" charset="0"/>
              </a:endParaRPr>
            </a:p>
            <a:p>
              <a:pPr marL="170815" marR="98425" algn="just">
                <a:lnSpc>
                  <a:spcPct val="105000"/>
                </a:lnSpc>
                <a:spcBef>
                  <a:spcPts val="5"/>
                </a:spcBef>
              </a:pPr>
              <a:r>
                <a:rPr lang="en-US" sz="700" dirty="0">
                  <a:solidFill>
                    <a:srgbClr val="A6D060"/>
                  </a:solidFill>
                  <a:latin typeface="Arial" panose="020B0604020202020204" pitchFamily="34" charset="0"/>
                  <a:cs typeface="Courier New" panose="02070309020205020404" pitchFamily="49" charset="0"/>
                </a:rPr>
                <a:t>Project Management Focus Areas: are a logical grouping of project management processes: Initiating, Planning, Executing, Monitoring and Controlling, and Closing. Each of these areas includes the processes that comprise relevant: </a:t>
              </a:r>
              <a:r>
                <a:rPr lang="en-US" sz="700" b="1" dirty="0">
                  <a:solidFill>
                    <a:srgbClr val="A6D060"/>
                  </a:solidFill>
                  <a:latin typeface="Arial" panose="020B0604020202020204" pitchFamily="34" charset="0"/>
                  <a:cs typeface="Courier New" panose="02070309020205020404" pitchFamily="49" charset="0"/>
                </a:rPr>
                <a:t>I</a:t>
              </a:r>
              <a:r>
                <a:rPr lang="en-US" sz="700" dirty="0">
                  <a:solidFill>
                    <a:srgbClr val="A6D060"/>
                  </a:solidFill>
                  <a:latin typeface="Arial" panose="020B0604020202020204" pitchFamily="34" charset="0"/>
                  <a:cs typeface="Courier New" panose="02070309020205020404" pitchFamily="49" charset="0"/>
                </a:rPr>
                <a:t>nputs, </a:t>
              </a:r>
              <a:r>
                <a:rPr lang="en-US" sz="700" b="1" dirty="0">
                  <a:solidFill>
                    <a:srgbClr val="A6D060"/>
                  </a:solidFill>
                  <a:latin typeface="Arial" panose="020B0604020202020204" pitchFamily="34" charset="0"/>
                  <a:cs typeface="Courier New" panose="02070309020205020404" pitchFamily="49" charset="0"/>
                </a:rPr>
                <a:t>T</a:t>
              </a:r>
              <a:r>
                <a:rPr lang="en-US" sz="700" dirty="0">
                  <a:solidFill>
                    <a:srgbClr val="A6D060"/>
                  </a:solidFill>
                  <a:latin typeface="Arial" panose="020B0604020202020204" pitchFamily="34" charset="0"/>
                  <a:cs typeface="Courier New" panose="02070309020205020404" pitchFamily="49" charset="0"/>
                </a:rPr>
                <a:t>ools and </a:t>
              </a:r>
              <a:r>
                <a:rPr lang="en-US" sz="700" b="1" dirty="0">
                  <a:solidFill>
                    <a:srgbClr val="A6D060"/>
                  </a:solidFill>
                  <a:latin typeface="Arial" panose="020B0604020202020204" pitchFamily="34" charset="0"/>
                  <a:cs typeface="Courier New" panose="02070309020205020404" pitchFamily="49" charset="0"/>
                </a:rPr>
                <a:t>T</a:t>
              </a:r>
              <a:r>
                <a:rPr lang="en-US" sz="700" dirty="0">
                  <a:solidFill>
                    <a:srgbClr val="A6D060"/>
                  </a:solidFill>
                  <a:latin typeface="Arial" panose="020B0604020202020204" pitchFamily="34" charset="0"/>
                  <a:cs typeface="Courier New" panose="02070309020205020404" pitchFamily="49" charset="0"/>
                </a:rPr>
                <a:t>echniques, and </a:t>
              </a:r>
              <a:r>
                <a:rPr lang="en-US" sz="700" b="1" dirty="0">
                  <a:solidFill>
                    <a:srgbClr val="A6D060"/>
                  </a:solidFill>
                  <a:latin typeface="Arial" panose="020B0604020202020204" pitchFamily="34" charset="0"/>
                  <a:cs typeface="Courier New" panose="02070309020205020404" pitchFamily="49" charset="0"/>
                </a:rPr>
                <a:t>O</a:t>
              </a:r>
              <a:r>
                <a:rPr lang="en-US" sz="700" dirty="0">
                  <a:solidFill>
                    <a:srgbClr val="A6D060"/>
                  </a:solidFill>
                  <a:latin typeface="Arial" panose="020B0604020202020204" pitchFamily="34" charset="0"/>
                  <a:cs typeface="Courier New" panose="02070309020205020404" pitchFamily="49" charset="0"/>
                </a:rPr>
                <a:t>utputs (</a:t>
              </a:r>
              <a:r>
                <a:rPr lang="en-US" sz="700" b="1" dirty="0">
                  <a:solidFill>
                    <a:srgbClr val="A6D060"/>
                  </a:solidFill>
                  <a:latin typeface="Arial" panose="020B0604020202020204" pitchFamily="34" charset="0"/>
                  <a:cs typeface="Courier New" panose="02070309020205020404" pitchFamily="49" charset="0"/>
                </a:rPr>
                <a:t>ITTO</a:t>
              </a:r>
              <a:r>
                <a:rPr lang="en-US" sz="700" dirty="0">
                  <a:solidFill>
                    <a:srgbClr val="A6D060"/>
                  </a:solidFill>
                  <a:latin typeface="Arial" panose="020B0604020202020204" pitchFamily="34" charset="0"/>
                  <a:cs typeface="Courier New" panose="02070309020205020404" pitchFamily="49" charset="0"/>
                </a:rPr>
                <a:t>s).</a:t>
              </a:r>
            </a:p>
            <a:p>
              <a:pPr marL="170815" algn="just">
                <a:spcBef>
                  <a:spcPts val="400"/>
                </a:spcBef>
              </a:pPr>
              <a:r>
                <a:rPr lang="en-US" sz="800" b="1" dirty="0">
                  <a:solidFill>
                    <a:srgbClr val="FFFFFF"/>
                  </a:solidFill>
                  <a:latin typeface="Arial" panose="020B0604020202020204" pitchFamily="34" charset="0"/>
                  <a:ea typeface="Courier New" panose="02070309020205020404" pitchFamily="49" charset="0"/>
                  <a:cs typeface="Courier New" panose="02070309020205020404" pitchFamily="49" charset="0"/>
                </a:rPr>
                <a:t>Annotation 4</a:t>
              </a:r>
              <a:endParaRPr lang="en-US" sz="1100" dirty="0">
                <a:latin typeface="Courier New" panose="02070309020205020404" pitchFamily="49" charset="0"/>
                <a:ea typeface="Courier New" panose="02070309020205020404" pitchFamily="49" charset="0"/>
              </a:endParaRPr>
            </a:p>
            <a:p>
              <a:pPr marL="170815" marR="98425" algn="just">
                <a:lnSpc>
                  <a:spcPct val="105000"/>
                </a:lnSpc>
                <a:spcBef>
                  <a:spcPts val="5"/>
                </a:spcBef>
              </a:pPr>
              <a:r>
                <a:rPr lang="en-US" sz="700" dirty="0">
                  <a:solidFill>
                    <a:srgbClr val="A6D060"/>
                  </a:solidFill>
                  <a:latin typeface="Arial" panose="020B0604020202020204" pitchFamily="34" charset="0"/>
                  <a:cs typeface="Courier New" panose="02070309020205020404" pitchFamily="49" charset="0"/>
                </a:rPr>
                <a:t>Of the total six hundred seven (607) ITTOs (Inputs, Tools &amp; Techniques, and Outputs), only one hundred seventy-five (</a:t>
              </a:r>
              <a:r>
                <a:rPr lang="en-US" sz="700" b="1" dirty="0">
                  <a:solidFill>
                    <a:srgbClr val="A6D060"/>
                  </a:solidFill>
                  <a:latin typeface="Arial" panose="020B0604020202020204" pitchFamily="34" charset="0"/>
                  <a:cs typeface="Courier New" panose="02070309020205020404" pitchFamily="49" charset="0"/>
                </a:rPr>
                <a:t>175</a:t>
              </a:r>
              <a:r>
                <a:rPr lang="en-US" sz="700" dirty="0">
                  <a:solidFill>
                    <a:srgbClr val="A6D060"/>
                  </a:solidFill>
                  <a:latin typeface="Arial" panose="020B0604020202020204" pitchFamily="34" charset="0"/>
                  <a:cs typeface="Courier New" panose="02070309020205020404" pitchFamily="49" charset="0"/>
                </a:rPr>
                <a:t>) are unique, yielding a unique ratio of approximately (</a:t>
              </a:r>
              <a:r>
                <a:rPr lang="en-US" sz="700" b="1" dirty="0">
                  <a:solidFill>
                    <a:srgbClr val="A6D060"/>
                  </a:solidFill>
                  <a:latin typeface="Arial" panose="020B0604020202020204" pitchFamily="34" charset="0"/>
                  <a:cs typeface="Courier New" panose="02070309020205020404" pitchFamily="49" charset="0"/>
                </a:rPr>
                <a:t>29</a:t>
              </a:r>
              <a:r>
                <a:rPr lang="en-US" sz="700" dirty="0">
                  <a:solidFill>
                    <a:srgbClr val="A6D060"/>
                  </a:solidFill>
                  <a:latin typeface="Arial" panose="020B0604020202020204" pitchFamily="34" charset="0"/>
                  <a:cs typeface="Courier New" panose="02070309020205020404" pitchFamily="49" charset="0"/>
                </a:rPr>
                <a:t>%).</a:t>
              </a:r>
            </a:p>
          </p:txBody>
        </p:sp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B1A4EB15-76E9-8414-4E90-07ED38DCFA45}"/>
                </a:ext>
              </a:extLst>
            </p:cNvPr>
            <p:cNvGrpSpPr/>
            <p:nvPr/>
          </p:nvGrpSpPr>
          <p:grpSpPr>
            <a:xfrm>
              <a:off x="4613869" y="4594245"/>
              <a:ext cx="1434810" cy="87630"/>
              <a:chOff x="10604787" y="6645850"/>
              <a:chExt cx="1434810" cy="87630"/>
            </a:xfrm>
          </p:grpSpPr>
          <p:cxnSp>
            <p:nvCxnSpPr>
              <p:cNvPr id="138" name="Line 596"/>
              <p:cNvCxnSpPr>
                <a:cxnSpLocks noChangeShapeType="1"/>
              </p:cNvCxnSpPr>
              <p:nvPr/>
            </p:nvCxnSpPr>
            <p:spPr bwMode="auto">
              <a:xfrm>
                <a:off x="10653383" y="6690300"/>
                <a:ext cx="559263" cy="0"/>
              </a:xfrm>
              <a:prstGeom prst="line">
                <a:avLst/>
              </a:prstGeom>
              <a:noFill/>
              <a:ln w="16542">
                <a:solidFill>
                  <a:srgbClr val="A6D06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41" name="AutoShape 595"/>
              <p:cNvSpPr>
                <a:spLocks/>
              </p:cNvSpPr>
              <p:nvPr/>
            </p:nvSpPr>
            <p:spPr bwMode="auto">
              <a:xfrm>
                <a:off x="10604787" y="6656645"/>
                <a:ext cx="654807" cy="66675"/>
              </a:xfrm>
              <a:custGeom>
                <a:avLst/>
                <a:gdLst>
                  <a:gd name="T0" fmla="+- 0 29116 28995"/>
                  <a:gd name="T1" fmla="*/ T0 w 795"/>
                  <a:gd name="T2" fmla="+- 0 4401 4401"/>
                  <a:gd name="T3" fmla="*/ 4401 h 105"/>
                  <a:gd name="T4" fmla="+- 0 28995 28995"/>
                  <a:gd name="T5" fmla="*/ T4 w 795"/>
                  <a:gd name="T6" fmla="+- 0 4454 4401"/>
                  <a:gd name="T7" fmla="*/ 4454 h 105"/>
                  <a:gd name="T8" fmla="+- 0 29116 28995"/>
                  <a:gd name="T9" fmla="*/ T8 w 795"/>
                  <a:gd name="T10" fmla="+- 0 4506 4401"/>
                  <a:gd name="T11" fmla="*/ 4506 h 105"/>
                  <a:gd name="T12" fmla="+- 0 29070 28995"/>
                  <a:gd name="T13" fmla="*/ T12 w 795"/>
                  <a:gd name="T14" fmla="+- 0 4454 4401"/>
                  <a:gd name="T15" fmla="*/ 4454 h 105"/>
                  <a:gd name="T16" fmla="+- 0 29116 28995"/>
                  <a:gd name="T17" fmla="*/ T16 w 795"/>
                  <a:gd name="T18" fmla="+- 0 4401 4401"/>
                  <a:gd name="T19" fmla="*/ 4401 h 105"/>
                  <a:gd name="T20" fmla="+- 0 29790 28995"/>
                  <a:gd name="T21" fmla="*/ T20 w 795"/>
                  <a:gd name="T22" fmla="+- 0 4454 4401"/>
                  <a:gd name="T23" fmla="*/ 4454 h 105"/>
                  <a:gd name="T24" fmla="+- 0 29668 28995"/>
                  <a:gd name="T25" fmla="*/ T24 w 795"/>
                  <a:gd name="T26" fmla="+- 0 4401 4401"/>
                  <a:gd name="T27" fmla="*/ 4401 h 105"/>
                  <a:gd name="T28" fmla="+- 0 29715 28995"/>
                  <a:gd name="T29" fmla="*/ T28 w 795"/>
                  <a:gd name="T30" fmla="+- 0 4454 4401"/>
                  <a:gd name="T31" fmla="*/ 4454 h 105"/>
                  <a:gd name="T32" fmla="+- 0 29668 28995"/>
                  <a:gd name="T33" fmla="*/ T32 w 795"/>
                  <a:gd name="T34" fmla="+- 0 4506 4401"/>
                  <a:gd name="T35" fmla="*/ 4506 h 105"/>
                  <a:gd name="T36" fmla="+- 0 29790 28995"/>
                  <a:gd name="T37" fmla="*/ T36 w 795"/>
                  <a:gd name="T38" fmla="+- 0 4454 4401"/>
                  <a:gd name="T39" fmla="*/ 4454 h 105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</a:cxnLst>
                <a:rect l="0" t="0" r="r" b="b"/>
                <a:pathLst>
                  <a:path w="795" h="105">
                    <a:moveTo>
                      <a:pt x="121" y="0"/>
                    </a:moveTo>
                    <a:lnTo>
                      <a:pt x="0" y="53"/>
                    </a:lnTo>
                    <a:lnTo>
                      <a:pt x="121" y="105"/>
                    </a:lnTo>
                    <a:lnTo>
                      <a:pt x="75" y="53"/>
                    </a:lnTo>
                    <a:lnTo>
                      <a:pt x="121" y="0"/>
                    </a:lnTo>
                    <a:moveTo>
                      <a:pt x="795" y="53"/>
                    </a:moveTo>
                    <a:lnTo>
                      <a:pt x="673" y="0"/>
                    </a:lnTo>
                    <a:lnTo>
                      <a:pt x="720" y="53"/>
                    </a:lnTo>
                    <a:lnTo>
                      <a:pt x="673" y="105"/>
                    </a:lnTo>
                    <a:lnTo>
                      <a:pt x="795" y="53"/>
                    </a:lnTo>
                  </a:path>
                </a:pathLst>
              </a:custGeom>
              <a:solidFill>
                <a:srgbClr val="E93E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ar-SA" sz="2000" dirty="0"/>
              </a:p>
            </p:txBody>
          </p:sp>
          <p:cxnSp>
            <p:nvCxnSpPr>
              <p:cNvPr id="142" name="Line 594"/>
              <p:cNvCxnSpPr>
                <a:cxnSpLocks noChangeShapeType="1"/>
              </p:cNvCxnSpPr>
              <p:nvPr/>
            </p:nvCxnSpPr>
            <p:spPr bwMode="auto">
              <a:xfrm>
                <a:off x="11384790" y="6689665"/>
                <a:ext cx="654807" cy="0"/>
              </a:xfrm>
              <a:prstGeom prst="line">
                <a:avLst/>
              </a:prstGeom>
              <a:noFill/>
              <a:ln w="16542">
                <a:solidFill>
                  <a:srgbClr val="809AC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pic>
            <p:nvPicPr>
              <p:cNvPr id="145" name="Picture 144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668128" y="6645850"/>
                <a:ext cx="88955" cy="87630"/>
              </a:xfrm>
              <a:prstGeom prst="rect">
                <a:avLst/>
              </a:prstGeom>
              <a:noFill/>
              <a:ln w="12700" cmpd="dbl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112" name="Rectangle 109">
            <a:hlinkClick r:id="rId9" action="ppaction://hlinksldjump"/>
          </p:cNvPr>
          <p:cNvSpPr/>
          <p:nvPr/>
        </p:nvSpPr>
        <p:spPr>
          <a:xfrm>
            <a:off x="6927650" y="5608820"/>
            <a:ext cx="1634154" cy="459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13" name="Rectangle 110">
            <a:hlinkClick r:id="rId10" action="ppaction://hlinksldjump"/>
          </p:cNvPr>
          <p:cNvSpPr/>
          <p:nvPr/>
        </p:nvSpPr>
        <p:spPr>
          <a:xfrm>
            <a:off x="8648578" y="4679201"/>
            <a:ext cx="1634150" cy="459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14" name="Rectangle 111">
            <a:hlinkClick r:id="rId11" action="ppaction://hlinksldjump"/>
          </p:cNvPr>
          <p:cNvSpPr/>
          <p:nvPr/>
        </p:nvSpPr>
        <p:spPr>
          <a:xfrm>
            <a:off x="8648579" y="5615716"/>
            <a:ext cx="1644731" cy="459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29" name="Rectangle 117">
            <a:hlinkClick r:id="rId12" action="ppaction://hlinksldjump"/>
          </p:cNvPr>
          <p:cNvSpPr/>
          <p:nvPr/>
        </p:nvSpPr>
        <p:spPr>
          <a:xfrm>
            <a:off x="6930364" y="6067949"/>
            <a:ext cx="1634154" cy="485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31" name="Rectangle 113">
            <a:hlinkClick r:id="rId13" action="ppaction://hlinksldjump"/>
          </p:cNvPr>
          <p:cNvSpPr/>
          <p:nvPr/>
        </p:nvSpPr>
        <p:spPr>
          <a:xfrm>
            <a:off x="6937356" y="5138700"/>
            <a:ext cx="1619649" cy="485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47" name="Rectangle 117">
            <a:hlinkClick r:id="rId14" action="ppaction://hlinksldjump"/>
            <a:extLst>
              <a:ext uri="{FF2B5EF4-FFF2-40B4-BE49-F238E27FC236}">
                <a16:creationId xmlns:a16="http://schemas.microsoft.com/office/drawing/2014/main" id="{E7A869D1-8DBE-2964-3DB7-09E8033B64CC}"/>
              </a:ext>
            </a:extLst>
          </p:cNvPr>
          <p:cNvSpPr/>
          <p:nvPr/>
        </p:nvSpPr>
        <p:spPr>
          <a:xfrm>
            <a:off x="8648575" y="5127565"/>
            <a:ext cx="1634153" cy="5040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35743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" grpId="0" animBg="1"/>
      <p:bldP spid="133" grpId="0" animBg="1"/>
      <p:bldP spid="134" grpId="0" animBg="1"/>
      <p:bldP spid="189" grpId="0" animBg="1"/>
      <p:bldP spid="19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BC3F48-B11B-AEC0-A13F-55C4838CA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Rounded Rectangle 61">
            <a:extLst>
              <a:ext uri="{FF2B5EF4-FFF2-40B4-BE49-F238E27FC236}">
                <a16:creationId xmlns:a16="http://schemas.microsoft.com/office/drawing/2014/main" id="{FC805B36-6189-B351-6C30-395C11037C13}"/>
              </a:ext>
            </a:extLst>
          </p:cNvPr>
          <p:cNvSpPr/>
          <p:nvPr/>
        </p:nvSpPr>
        <p:spPr>
          <a:xfrm>
            <a:off x="10726885" y="3102211"/>
            <a:ext cx="1142999" cy="411480"/>
          </a:xfrm>
          <a:prstGeom prst="roundRect">
            <a:avLst/>
          </a:prstGeom>
          <a:solidFill>
            <a:srgbClr val="036DB8"/>
          </a:solidFill>
          <a:ln w="12700">
            <a:solidFill>
              <a:schemeClr val="tx1">
                <a:lumMod val="95000"/>
                <a:lumOff val="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Close Project or Phase</a:t>
            </a:r>
          </a:p>
        </p:txBody>
      </p: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D3DC66FC-19B9-1104-A39D-4966FA7A6DE4}"/>
              </a:ext>
            </a:extLst>
          </p:cNvPr>
          <p:cNvGrpSpPr/>
          <p:nvPr/>
        </p:nvGrpSpPr>
        <p:grpSpPr>
          <a:xfrm>
            <a:off x="448390" y="2689140"/>
            <a:ext cx="4426219" cy="1313816"/>
            <a:chOff x="448390" y="3118053"/>
            <a:chExt cx="3289337" cy="1328118"/>
          </a:xfrm>
        </p:grpSpPr>
        <p:sp>
          <p:nvSpPr>
            <p:cNvPr id="164" name="Rounded Rectangle 43">
              <a:extLst>
                <a:ext uri="{FF2B5EF4-FFF2-40B4-BE49-F238E27FC236}">
                  <a16:creationId xmlns:a16="http://schemas.microsoft.com/office/drawing/2014/main" id="{A543A66C-6D52-1EFA-1454-AF70DC7E8DAC}"/>
                </a:ext>
              </a:extLst>
            </p:cNvPr>
            <p:cNvSpPr/>
            <p:nvPr/>
          </p:nvSpPr>
          <p:spPr>
            <a:xfrm>
              <a:off x="448390" y="3118053"/>
              <a:ext cx="1069200" cy="411480"/>
            </a:xfrm>
            <a:prstGeom prst="roundRect">
              <a:avLst/>
            </a:prstGeom>
            <a:solidFill>
              <a:srgbClr val="0066CC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 Project Execution</a:t>
              </a:r>
            </a:p>
          </p:txBody>
        </p:sp>
        <p:sp>
          <p:nvSpPr>
            <p:cNvPr id="165" name="Rounded Rectangle 44">
              <a:extLst>
                <a:ext uri="{FF2B5EF4-FFF2-40B4-BE49-F238E27FC236}">
                  <a16:creationId xmlns:a16="http://schemas.microsoft.com/office/drawing/2014/main" id="{3CF18C7F-D194-7637-91F1-B8196B9386A9}"/>
                </a:ext>
              </a:extLst>
            </p:cNvPr>
            <p:cNvSpPr/>
            <p:nvPr/>
          </p:nvSpPr>
          <p:spPr>
            <a:xfrm>
              <a:off x="1550325" y="3118053"/>
              <a:ext cx="1069200" cy="411480"/>
            </a:xfrm>
            <a:prstGeom prst="roundRect">
              <a:avLst/>
            </a:prstGeom>
            <a:solidFill>
              <a:srgbClr val="0066CC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 Quality Assurance</a:t>
              </a:r>
            </a:p>
          </p:txBody>
        </p:sp>
        <p:sp>
          <p:nvSpPr>
            <p:cNvPr id="166" name="Rounded Rectangle 45">
              <a:extLst>
                <a:ext uri="{FF2B5EF4-FFF2-40B4-BE49-F238E27FC236}">
                  <a16:creationId xmlns:a16="http://schemas.microsoft.com/office/drawing/2014/main" id="{D9BB1AF5-9A41-0855-62E1-EA8A3BB4C5DC}"/>
                </a:ext>
              </a:extLst>
            </p:cNvPr>
            <p:cNvSpPr/>
            <p:nvPr/>
          </p:nvSpPr>
          <p:spPr>
            <a:xfrm>
              <a:off x="2652268" y="3118053"/>
              <a:ext cx="1069200" cy="411480"/>
            </a:xfrm>
            <a:prstGeom prst="roundRect">
              <a:avLst/>
            </a:prstGeom>
            <a:solidFill>
              <a:srgbClr val="0066CC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 Project Knowledge</a:t>
              </a:r>
            </a:p>
          </p:txBody>
        </p:sp>
        <p:sp>
          <p:nvSpPr>
            <p:cNvPr id="167" name="Rounded Rectangle 46">
              <a:extLst>
                <a:ext uri="{FF2B5EF4-FFF2-40B4-BE49-F238E27FC236}">
                  <a16:creationId xmlns:a16="http://schemas.microsoft.com/office/drawing/2014/main" id="{D5982D89-6881-DCF1-46A8-1916D0EF2A1A}"/>
                </a:ext>
              </a:extLst>
            </p:cNvPr>
            <p:cNvSpPr/>
            <p:nvPr/>
          </p:nvSpPr>
          <p:spPr>
            <a:xfrm>
              <a:off x="448390" y="3576372"/>
              <a:ext cx="1069200" cy="411480"/>
            </a:xfrm>
            <a:prstGeom prst="roundRect">
              <a:avLst/>
            </a:prstGeom>
            <a:solidFill>
              <a:srgbClr val="ED22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Implement Risk Responses</a:t>
              </a:r>
            </a:p>
          </p:txBody>
        </p:sp>
        <p:sp>
          <p:nvSpPr>
            <p:cNvPr id="168" name="Rounded Rectangle 48">
              <a:extLst>
                <a:ext uri="{FF2B5EF4-FFF2-40B4-BE49-F238E27FC236}">
                  <a16:creationId xmlns:a16="http://schemas.microsoft.com/office/drawing/2014/main" id="{6C33E090-5E48-0C8F-09D6-524D04616AAE}"/>
                </a:ext>
              </a:extLst>
            </p:cNvPr>
            <p:cNvSpPr/>
            <p:nvPr/>
          </p:nvSpPr>
          <p:spPr>
            <a:xfrm>
              <a:off x="1550329" y="3576372"/>
              <a:ext cx="1069200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 Stakeholder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Engagement</a:t>
              </a:r>
            </a:p>
          </p:txBody>
        </p:sp>
        <p:sp>
          <p:nvSpPr>
            <p:cNvPr id="169" name="Rounded Rectangle 49">
              <a:extLst>
                <a:ext uri="{FF2B5EF4-FFF2-40B4-BE49-F238E27FC236}">
                  <a16:creationId xmlns:a16="http://schemas.microsoft.com/office/drawing/2014/main" id="{43BDAD2E-1ADF-3DE4-40E8-8D6B4F17FC87}"/>
                </a:ext>
              </a:extLst>
            </p:cNvPr>
            <p:cNvSpPr/>
            <p:nvPr/>
          </p:nvSpPr>
          <p:spPr>
            <a:xfrm>
              <a:off x="448390" y="4034691"/>
              <a:ext cx="1069200" cy="411480"/>
            </a:xfrm>
            <a:prstGeom prst="roundRect">
              <a:avLst/>
            </a:prstGeom>
            <a:solidFill>
              <a:srgbClr val="20A47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Acquire Resources</a:t>
              </a:r>
            </a:p>
          </p:txBody>
        </p:sp>
        <p:sp>
          <p:nvSpPr>
            <p:cNvPr id="170" name="Rounded Rectangle 50">
              <a:extLst>
                <a:ext uri="{FF2B5EF4-FFF2-40B4-BE49-F238E27FC236}">
                  <a16:creationId xmlns:a16="http://schemas.microsoft.com/office/drawing/2014/main" id="{256B972F-644C-ADDD-67C4-813A5E61D9E7}"/>
                </a:ext>
              </a:extLst>
            </p:cNvPr>
            <p:cNvSpPr/>
            <p:nvPr/>
          </p:nvSpPr>
          <p:spPr>
            <a:xfrm>
              <a:off x="1550324" y="4034691"/>
              <a:ext cx="2187403" cy="411480"/>
            </a:xfrm>
            <a:prstGeom prst="roundRect">
              <a:avLst/>
            </a:prstGeom>
            <a:solidFill>
              <a:srgbClr val="20A47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Lead the Team</a:t>
              </a:r>
            </a:p>
          </p:txBody>
        </p:sp>
        <p:sp>
          <p:nvSpPr>
            <p:cNvPr id="171" name="Rounded Rectangle 143">
              <a:extLst>
                <a:ext uri="{FF2B5EF4-FFF2-40B4-BE49-F238E27FC236}">
                  <a16:creationId xmlns:a16="http://schemas.microsoft.com/office/drawing/2014/main" id="{EF2E1B7B-66C8-B9AC-221B-93DA7EF69C6C}"/>
                </a:ext>
              </a:extLst>
            </p:cNvPr>
            <p:cNvSpPr/>
            <p:nvPr/>
          </p:nvSpPr>
          <p:spPr>
            <a:xfrm>
              <a:off x="2652268" y="3576372"/>
              <a:ext cx="1069200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18000" rIns="0" bIns="18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 Communications</a:t>
              </a:r>
              <a:endParaRPr kumimoji="0" lang="en-GB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9B6C090E-0A4A-A02D-4E70-B784709A78BF}"/>
              </a:ext>
            </a:extLst>
          </p:cNvPr>
          <p:cNvGrpSpPr/>
          <p:nvPr/>
        </p:nvGrpSpPr>
        <p:grpSpPr>
          <a:xfrm>
            <a:off x="5466257" y="2679248"/>
            <a:ext cx="4699924" cy="1314282"/>
            <a:chOff x="5466257" y="2679248"/>
            <a:chExt cx="4699924" cy="1314282"/>
          </a:xfrm>
        </p:grpSpPr>
        <p:sp>
          <p:nvSpPr>
            <p:cNvPr id="174" name="Rounded Rectangle 51">
              <a:extLst>
                <a:ext uri="{FF2B5EF4-FFF2-40B4-BE49-F238E27FC236}">
                  <a16:creationId xmlns:a16="http://schemas.microsoft.com/office/drawing/2014/main" id="{71037E8A-357B-8454-A165-7A3F658A071F}"/>
                </a:ext>
              </a:extLst>
            </p:cNvPr>
            <p:cNvSpPr/>
            <p:nvPr/>
          </p:nvSpPr>
          <p:spPr>
            <a:xfrm>
              <a:off x="5466257" y="2679248"/>
              <a:ext cx="1142999" cy="411480"/>
            </a:xfrm>
            <a:prstGeom prst="roundRect">
              <a:avLst/>
            </a:prstGeom>
            <a:solidFill>
              <a:srgbClr val="036DB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" tIns="18000" rIns="18000" bIns="18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5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and Control Project Performance</a:t>
              </a:r>
            </a:p>
          </p:txBody>
        </p:sp>
        <p:sp>
          <p:nvSpPr>
            <p:cNvPr id="175" name="Rounded Rectangle 52">
              <a:extLst>
                <a:ext uri="{FF2B5EF4-FFF2-40B4-BE49-F238E27FC236}">
                  <a16:creationId xmlns:a16="http://schemas.microsoft.com/office/drawing/2014/main" id="{49B64834-B4B9-F259-12E5-40AA059B5099}"/>
                </a:ext>
              </a:extLst>
            </p:cNvPr>
            <p:cNvSpPr/>
            <p:nvPr/>
          </p:nvSpPr>
          <p:spPr>
            <a:xfrm>
              <a:off x="6651899" y="2679248"/>
              <a:ext cx="1142999" cy="411480"/>
            </a:xfrm>
            <a:prstGeom prst="roundRect">
              <a:avLst/>
            </a:prstGeom>
            <a:solidFill>
              <a:srgbClr val="036DB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Assess and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Implement Changes</a:t>
              </a:r>
              <a:endParaRPr kumimoji="0" lang="en-GB" sz="9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6" name="Rounded Rectangle 53">
              <a:extLst>
                <a:ext uri="{FF2B5EF4-FFF2-40B4-BE49-F238E27FC236}">
                  <a16:creationId xmlns:a16="http://schemas.microsoft.com/office/drawing/2014/main" id="{D3667424-BD88-6996-7B28-D65174C454AA}"/>
                </a:ext>
              </a:extLst>
            </p:cNvPr>
            <p:cNvSpPr/>
            <p:nvPr/>
          </p:nvSpPr>
          <p:spPr>
            <a:xfrm>
              <a:off x="9023182" y="2679248"/>
              <a:ext cx="1142999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Validate Scope</a:t>
              </a:r>
            </a:p>
          </p:txBody>
        </p:sp>
        <p:sp>
          <p:nvSpPr>
            <p:cNvPr id="178" name="Rounded Rectangle 54">
              <a:extLst>
                <a:ext uri="{FF2B5EF4-FFF2-40B4-BE49-F238E27FC236}">
                  <a16:creationId xmlns:a16="http://schemas.microsoft.com/office/drawing/2014/main" id="{A7057B73-C389-2689-4650-1C9357BD3FF3}"/>
                </a:ext>
              </a:extLst>
            </p:cNvPr>
            <p:cNvSpPr/>
            <p:nvPr/>
          </p:nvSpPr>
          <p:spPr>
            <a:xfrm>
              <a:off x="7837542" y="3130649"/>
              <a:ext cx="1142999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18000" rIns="0" bIns="1800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Stakeholder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Engagement</a:t>
              </a:r>
            </a:p>
          </p:txBody>
        </p:sp>
        <p:sp>
          <p:nvSpPr>
            <p:cNvPr id="179" name="Rounded Rectangle 56">
              <a:extLst>
                <a:ext uri="{FF2B5EF4-FFF2-40B4-BE49-F238E27FC236}">
                  <a16:creationId xmlns:a16="http://schemas.microsoft.com/office/drawing/2014/main" id="{B39E24BB-0D2A-2863-C744-0A9D088741EC}"/>
                </a:ext>
              </a:extLst>
            </p:cNvPr>
            <p:cNvSpPr/>
            <p:nvPr/>
          </p:nvSpPr>
          <p:spPr>
            <a:xfrm>
              <a:off x="5466257" y="3582050"/>
              <a:ext cx="2334423" cy="411480"/>
            </a:xfrm>
            <a:prstGeom prst="roundRect">
              <a:avLst/>
            </a:prstGeom>
            <a:solidFill>
              <a:srgbClr val="20A47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and Control Resourcing</a:t>
              </a:r>
            </a:p>
          </p:txBody>
        </p:sp>
        <p:sp>
          <p:nvSpPr>
            <p:cNvPr id="180" name="Rounded Rectangle 57">
              <a:extLst>
                <a:ext uri="{FF2B5EF4-FFF2-40B4-BE49-F238E27FC236}">
                  <a16:creationId xmlns:a16="http://schemas.microsoft.com/office/drawing/2014/main" id="{F90F89E6-0D3D-FC99-77D3-26C694BA136E}"/>
                </a:ext>
              </a:extLst>
            </p:cNvPr>
            <p:cNvSpPr/>
            <p:nvPr/>
          </p:nvSpPr>
          <p:spPr>
            <a:xfrm>
              <a:off x="5466257" y="3130649"/>
              <a:ext cx="1142999" cy="411480"/>
            </a:xfrm>
            <a:prstGeom prst="roundRect">
              <a:avLst/>
            </a:prstGeom>
            <a:solidFill>
              <a:srgbClr val="C5C7C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and Control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Schedule</a:t>
              </a:r>
            </a:p>
          </p:txBody>
        </p:sp>
        <p:sp>
          <p:nvSpPr>
            <p:cNvPr id="181" name="Rounded Rectangle 58">
              <a:extLst>
                <a:ext uri="{FF2B5EF4-FFF2-40B4-BE49-F238E27FC236}">
                  <a16:creationId xmlns:a16="http://schemas.microsoft.com/office/drawing/2014/main" id="{1BBB6500-A311-6428-1DBD-8541C87633E2}"/>
                </a:ext>
              </a:extLst>
            </p:cNvPr>
            <p:cNvSpPr/>
            <p:nvPr/>
          </p:nvSpPr>
          <p:spPr>
            <a:xfrm>
              <a:off x="6651900" y="3130649"/>
              <a:ext cx="1142999" cy="411480"/>
            </a:xfrm>
            <a:prstGeom prst="roundRect">
              <a:avLst/>
            </a:prstGeom>
            <a:solidFill>
              <a:srgbClr val="8EC445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and Control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Finances</a:t>
              </a:r>
            </a:p>
          </p:txBody>
        </p:sp>
        <p:sp>
          <p:nvSpPr>
            <p:cNvPr id="182" name="Rounded Rectangle 59">
              <a:extLst>
                <a:ext uri="{FF2B5EF4-FFF2-40B4-BE49-F238E27FC236}">
                  <a16:creationId xmlns:a16="http://schemas.microsoft.com/office/drawing/2014/main" id="{F2B28956-9A2E-ADA8-2BDD-FB20A99AA90B}"/>
                </a:ext>
              </a:extLst>
            </p:cNvPr>
            <p:cNvSpPr/>
            <p:nvPr/>
          </p:nvSpPr>
          <p:spPr>
            <a:xfrm>
              <a:off x="7837541" y="2679248"/>
              <a:ext cx="1142999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" tIns="18000" rIns="18000" bIns="1800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and Control Scope</a:t>
              </a:r>
            </a:p>
          </p:txBody>
        </p:sp>
        <p:sp>
          <p:nvSpPr>
            <p:cNvPr id="183" name="Rounded Rectangle 60">
              <a:extLst>
                <a:ext uri="{FF2B5EF4-FFF2-40B4-BE49-F238E27FC236}">
                  <a16:creationId xmlns:a16="http://schemas.microsoft.com/office/drawing/2014/main" id="{C4A451F3-C7F2-9ABC-7368-A6200401FE6B}"/>
                </a:ext>
              </a:extLst>
            </p:cNvPr>
            <p:cNvSpPr/>
            <p:nvPr/>
          </p:nvSpPr>
          <p:spPr>
            <a:xfrm>
              <a:off x="7860188" y="3582050"/>
              <a:ext cx="2305993" cy="411480"/>
            </a:xfrm>
            <a:prstGeom prst="roundRect">
              <a:avLst/>
            </a:prstGeom>
            <a:solidFill>
              <a:srgbClr val="ED22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Risks</a:t>
              </a:r>
            </a:p>
          </p:txBody>
        </p:sp>
        <p:sp>
          <p:nvSpPr>
            <p:cNvPr id="184" name="Rounded Rectangle 118">
              <a:extLst>
                <a:ext uri="{FF2B5EF4-FFF2-40B4-BE49-F238E27FC236}">
                  <a16:creationId xmlns:a16="http://schemas.microsoft.com/office/drawing/2014/main" id="{BC648C08-BD83-51D3-5ED0-45954F73AD4F}"/>
                </a:ext>
              </a:extLst>
            </p:cNvPr>
            <p:cNvSpPr/>
            <p:nvPr/>
          </p:nvSpPr>
          <p:spPr>
            <a:xfrm>
              <a:off x="9023182" y="3130649"/>
              <a:ext cx="1142999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Communications</a:t>
              </a: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0BF1A875-3945-F6D3-042B-4A2966C4B556}"/>
              </a:ext>
            </a:extLst>
          </p:cNvPr>
          <p:cNvGrpSpPr/>
          <p:nvPr/>
        </p:nvGrpSpPr>
        <p:grpSpPr>
          <a:xfrm>
            <a:off x="2013805" y="807221"/>
            <a:ext cx="9773756" cy="1332783"/>
            <a:chOff x="2013805" y="830786"/>
            <a:chExt cx="8653998" cy="1332783"/>
          </a:xfrm>
        </p:grpSpPr>
        <p:sp>
          <p:nvSpPr>
            <p:cNvPr id="128" name="Rounded Rectangle 20">
              <a:extLst>
                <a:ext uri="{FF2B5EF4-FFF2-40B4-BE49-F238E27FC236}">
                  <a16:creationId xmlns:a16="http://schemas.microsoft.com/office/drawing/2014/main" id="{2CAF3120-DEB7-E992-1D8D-1F5C02C812C0}"/>
                </a:ext>
              </a:extLst>
            </p:cNvPr>
            <p:cNvSpPr/>
            <p:nvPr/>
          </p:nvSpPr>
          <p:spPr>
            <a:xfrm>
              <a:off x="2013805" y="830786"/>
              <a:ext cx="1202151" cy="411480"/>
            </a:xfrm>
            <a:prstGeom prst="roundRect">
              <a:avLst/>
            </a:prstGeom>
            <a:solidFill>
              <a:srgbClr val="036DB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5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Integrate and Align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5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Project Plans</a:t>
              </a:r>
            </a:p>
          </p:txBody>
        </p:sp>
        <p:sp>
          <p:nvSpPr>
            <p:cNvPr id="130" name="Rounded Rectangle 22">
              <a:extLst>
                <a:ext uri="{FF2B5EF4-FFF2-40B4-BE49-F238E27FC236}">
                  <a16:creationId xmlns:a16="http://schemas.microsoft.com/office/drawing/2014/main" id="{4D40FB9C-4670-ADD4-0C9D-74F1BC0EB6F1}"/>
                </a:ext>
              </a:extLst>
            </p:cNvPr>
            <p:cNvSpPr/>
            <p:nvPr/>
          </p:nvSpPr>
          <p:spPr>
            <a:xfrm>
              <a:off x="5722663" y="830786"/>
              <a:ext cx="1202151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rIns="72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Elicit and Analyze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Requirements</a:t>
              </a:r>
            </a:p>
          </p:txBody>
        </p:sp>
        <p:sp>
          <p:nvSpPr>
            <p:cNvPr id="132" name="Rounded Rectangle 25">
              <a:extLst>
                <a:ext uri="{FF2B5EF4-FFF2-40B4-BE49-F238E27FC236}">
                  <a16:creationId xmlns:a16="http://schemas.microsoft.com/office/drawing/2014/main" id="{794ADFAD-CBBF-7533-98EC-4C9A96C806EC}"/>
                </a:ext>
              </a:extLst>
            </p:cNvPr>
            <p:cNvSpPr/>
            <p:nvPr/>
          </p:nvSpPr>
          <p:spPr>
            <a:xfrm>
              <a:off x="5739727" y="1291437"/>
              <a:ext cx="1202151" cy="411480"/>
            </a:xfrm>
            <a:prstGeom prst="roundRect">
              <a:avLst/>
            </a:prstGeom>
            <a:solidFill>
              <a:srgbClr val="8EC445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Estimate</a:t>
              </a:r>
            </a:p>
          </p:txBody>
        </p:sp>
        <p:sp>
          <p:nvSpPr>
            <p:cNvPr id="135" name="Rounded Rectangle 26">
              <a:extLst>
                <a:ext uri="{FF2B5EF4-FFF2-40B4-BE49-F238E27FC236}">
                  <a16:creationId xmlns:a16="http://schemas.microsoft.com/office/drawing/2014/main" id="{AE35A272-A3D3-46EC-7F14-B42AA5E52208}"/>
                </a:ext>
              </a:extLst>
            </p:cNvPr>
            <p:cNvSpPr/>
            <p:nvPr/>
          </p:nvSpPr>
          <p:spPr>
            <a:xfrm>
              <a:off x="6981701" y="1291437"/>
              <a:ext cx="1202151" cy="411480"/>
            </a:xfrm>
            <a:prstGeom prst="roundRect">
              <a:avLst/>
            </a:prstGeom>
            <a:solidFill>
              <a:srgbClr val="8EC445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18000" rIns="0" bIns="18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Develop Budget</a:t>
              </a:r>
            </a:p>
          </p:txBody>
        </p:sp>
        <p:sp>
          <p:nvSpPr>
            <p:cNvPr id="140" name="Rounded Rectangle 27">
              <a:extLst>
                <a:ext uri="{FF2B5EF4-FFF2-40B4-BE49-F238E27FC236}">
                  <a16:creationId xmlns:a16="http://schemas.microsoft.com/office/drawing/2014/main" id="{E35B3203-4135-4B15-A400-FA624A9B08AD}"/>
                </a:ext>
              </a:extLst>
            </p:cNvPr>
            <p:cNvSpPr/>
            <p:nvPr/>
          </p:nvSpPr>
          <p:spPr>
            <a:xfrm>
              <a:off x="8223675" y="1291437"/>
              <a:ext cx="1202151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Stakeholder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Engagement</a:t>
              </a:r>
            </a:p>
          </p:txBody>
        </p:sp>
        <p:sp>
          <p:nvSpPr>
            <p:cNvPr id="144" name="Rounded Rectangle 28">
              <a:extLst>
                <a:ext uri="{FF2B5EF4-FFF2-40B4-BE49-F238E27FC236}">
                  <a16:creationId xmlns:a16="http://schemas.microsoft.com/office/drawing/2014/main" id="{21BB3892-EC6C-1483-C4D2-B30F2AC3920E}"/>
                </a:ext>
              </a:extLst>
            </p:cNvPr>
            <p:cNvSpPr/>
            <p:nvPr/>
          </p:nvSpPr>
          <p:spPr>
            <a:xfrm>
              <a:off x="9465652" y="1291437"/>
              <a:ext cx="1202151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Communications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Management</a:t>
              </a:r>
            </a:p>
          </p:txBody>
        </p:sp>
        <p:sp>
          <p:nvSpPr>
            <p:cNvPr id="148" name="Rounded Rectangle 30">
              <a:extLst>
                <a:ext uri="{FF2B5EF4-FFF2-40B4-BE49-F238E27FC236}">
                  <a16:creationId xmlns:a16="http://schemas.microsoft.com/office/drawing/2014/main" id="{8ADF04B6-F63C-8D60-9E73-5D38CF6EA441}"/>
                </a:ext>
              </a:extLst>
            </p:cNvPr>
            <p:cNvSpPr/>
            <p:nvPr/>
          </p:nvSpPr>
          <p:spPr>
            <a:xfrm>
              <a:off x="4486377" y="830786"/>
              <a:ext cx="1202151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1800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Scope Management</a:t>
              </a:r>
            </a:p>
          </p:txBody>
        </p:sp>
        <p:sp>
          <p:nvSpPr>
            <p:cNvPr id="149" name="Rounded Rectangle 31">
              <a:extLst>
                <a:ext uri="{FF2B5EF4-FFF2-40B4-BE49-F238E27FC236}">
                  <a16:creationId xmlns:a16="http://schemas.microsoft.com/office/drawing/2014/main" id="{C0A389A5-65D9-A573-517F-3E76811C7513}"/>
                </a:ext>
              </a:extLst>
            </p:cNvPr>
            <p:cNvSpPr/>
            <p:nvPr/>
          </p:nvSpPr>
          <p:spPr>
            <a:xfrm>
              <a:off x="2013805" y="1291437"/>
              <a:ext cx="1202151" cy="411480"/>
            </a:xfrm>
            <a:prstGeom prst="roundRect">
              <a:avLst/>
            </a:prstGeom>
            <a:solidFill>
              <a:srgbClr val="C5C7C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Schedule Management</a:t>
              </a:r>
            </a:p>
          </p:txBody>
        </p:sp>
        <p:sp>
          <p:nvSpPr>
            <p:cNvPr id="150" name="Rounded Rectangle 32">
              <a:extLst>
                <a:ext uri="{FF2B5EF4-FFF2-40B4-BE49-F238E27FC236}">
                  <a16:creationId xmlns:a16="http://schemas.microsoft.com/office/drawing/2014/main" id="{E6DDAF96-927C-6965-EA71-1B951798CA8C}"/>
                </a:ext>
              </a:extLst>
            </p:cNvPr>
            <p:cNvSpPr/>
            <p:nvPr/>
          </p:nvSpPr>
          <p:spPr>
            <a:xfrm>
              <a:off x="3255779" y="1291437"/>
              <a:ext cx="1202151" cy="411480"/>
            </a:xfrm>
            <a:prstGeom prst="roundRect">
              <a:avLst/>
            </a:prstGeom>
            <a:solidFill>
              <a:srgbClr val="C5C7C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3600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Develop Schedule</a:t>
              </a:r>
            </a:p>
          </p:txBody>
        </p:sp>
        <p:sp>
          <p:nvSpPr>
            <p:cNvPr id="151" name="Rounded Rectangle 34">
              <a:extLst>
                <a:ext uri="{FF2B5EF4-FFF2-40B4-BE49-F238E27FC236}">
                  <a16:creationId xmlns:a16="http://schemas.microsoft.com/office/drawing/2014/main" id="{3294D6C8-E4A3-BDF9-D78C-202E55590758}"/>
                </a:ext>
              </a:extLst>
            </p:cNvPr>
            <p:cNvSpPr/>
            <p:nvPr/>
          </p:nvSpPr>
          <p:spPr>
            <a:xfrm>
              <a:off x="3252471" y="1752089"/>
              <a:ext cx="1202151" cy="411480"/>
            </a:xfrm>
            <a:prstGeom prst="roundRect">
              <a:avLst/>
            </a:prstGeom>
            <a:solidFill>
              <a:srgbClr val="20A47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Estimate Resource</a:t>
              </a:r>
            </a:p>
          </p:txBody>
        </p:sp>
        <p:sp>
          <p:nvSpPr>
            <p:cNvPr id="152" name="Rounded Rectangle 35">
              <a:extLst>
                <a:ext uri="{FF2B5EF4-FFF2-40B4-BE49-F238E27FC236}">
                  <a16:creationId xmlns:a16="http://schemas.microsoft.com/office/drawing/2014/main" id="{51310452-77B8-9F4D-0D55-73BFF047C7AC}"/>
                </a:ext>
              </a:extLst>
            </p:cNvPr>
            <p:cNvSpPr/>
            <p:nvPr/>
          </p:nvSpPr>
          <p:spPr>
            <a:xfrm>
              <a:off x="5729803" y="1752089"/>
              <a:ext cx="1202151" cy="411480"/>
            </a:xfrm>
            <a:prstGeom prst="roundRect">
              <a:avLst/>
            </a:prstGeom>
            <a:solidFill>
              <a:srgbClr val="ED22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Identify Risks</a:t>
              </a:r>
              <a:endParaRPr kumimoji="0" lang="fr-FR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3" name="Rounded Rectangle 36">
              <a:extLst>
                <a:ext uri="{FF2B5EF4-FFF2-40B4-BE49-F238E27FC236}">
                  <a16:creationId xmlns:a16="http://schemas.microsoft.com/office/drawing/2014/main" id="{E64753D0-BAA9-AB43-D8EC-27385A62C5D1}"/>
                </a:ext>
              </a:extLst>
            </p:cNvPr>
            <p:cNvSpPr/>
            <p:nvPr/>
          </p:nvSpPr>
          <p:spPr>
            <a:xfrm>
              <a:off x="6968469" y="1752089"/>
              <a:ext cx="1202151" cy="411480"/>
            </a:xfrm>
            <a:prstGeom prst="roundRect">
              <a:avLst/>
            </a:prstGeom>
            <a:solidFill>
              <a:srgbClr val="ED1C24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18000" rIns="0" bIns="18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Perform Risk Analysis</a:t>
              </a:r>
              <a:endParaRPr kumimoji="0" lang="en-GB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4" name="Rounded Rectangle 37">
              <a:extLst>
                <a:ext uri="{FF2B5EF4-FFF2-40B4-BE49-F238E27FC236}">
                  <a16:creationId xmlns:a16="http://schemas.microsoft.com/office/drawing/2014/main" id="{CB8F563D-8B7D-05CE-781F-C98B4ACB257F}"/>
                </a:ext>
              </a:extLst>
            </p:cNvPr>
            <p:cNvSpPr/>
            <p:nvPr/>
          </p:nvSpPr>
          <p:spPr>
            <a:xfrm>
              <a:off x="8207134" y="1752089"/>
              <a:ext cx="2460669" cy="411480"/>
            </a:xfrm>
            <a:prstGeom prst="roundRect">
              <a:avLst/>
            </a:prstGeom>
            <a:solidFill>
              <a:srgbClr val="ED1C24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Risk Responses</a:t>
              </a:r>
            </a:p>
          </p:txBody>
        </p:sp>
        <p:sp>
          <p:nvSpPr>
            <p:cNvPr id="156" name="Rounded Rectangle 139">
              <a:extLst>
                <a:ext uri="{FF2B5EF4-FFF2-40B4-BE49-F238E27FC236}">
                  <a16:creationId xmlns:a16="http://schemas.microsoft.com/office/drawing/2014/main" id="{62182978-155F-5E15-B57E-79AE98B09990}"/>
                </a:ext>
              </a:extLst>
            </p:cNvPr>
            <p:cNvSpPr/>
            <p:nvPr/>
          </p:nvSpPr>
          <p:spPr>
            <a:xfrm>
              <a:off x="6958949" y="830786"/>
              <a:ext cx="1202151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Define Scope</a:t>
              </a:r>
            </a:p>
          </p:txBody>
        </p:sp>
        <p:sp>
          <p:nvSpPr>
            <p:cNvPr id="157" name="Rounded Rectangle 148">
              <a:extLst>
                <a:ext uri="{FF2B5EF4-FFF2-40B4-BE49-F238E27FC236}">
                  <a16:creationId xmlns:a16="http://schemas.microsoft.com/office/drawing/2014/main" id="{3E9DC818-AFC6-6728-DDD0-2246EAD8F15F}"/>
                </a:ext>
              </a:extLst>
            </p:cNvPr>
            <p:cNvSpPr/>
            <p:nvPr/>
          </p:nvSpPr>
          <p:spPr>
            <a:xfrm>
              <a:off x="3250091" y="830786"/>
              <a:ext cx="1202151" cy="411480"/>
            </a:xfrm>
            <a:prstGeom prst="roundRect">
              <a:avLst/>
            </a:prstGeom>
            <a:solidFill>
              <a:srgbClr val="0066CC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Sourcing Strategy</a:t>
              </a:r>
            </a:p>
          </p:txBody>
        </p:sp>
        <p:sp>
          <p:nvSpPr>
            <p:cNvPr id="158" name="Rounded Rectangle 150">
              <a:extLst>
                <a:ext uri="{FF2B5EF4-FFF2-40B4-BE49-F238E27FC236}">
                  <a16:creationId xmlns:a16="http://schemas.microsoft.com/office/drawing/2014/main" id="{56792DAF-D579-AC9B-34EF-E156B09093A7}"/>
                </a:ext>
              </a:extLst>
            </p:cNvPr>
            <p:cNvSpPr/>
            <p:nvPr/>
          </p:nvSpPr>
          <p:spPr>
            <a:xfrm>
              <a:off x="4497753" y="1291437"/>
              <a:ext cx="1202151" cy="411480"/>
            </a:xfrm>
            <a:prstGeom prst="roundRect">
              <a:avLst/>
            </a:prstGeom>
            <a:solidFill>
              <a:srgbClr val="8EC445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Financial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Management</a:t>
              </a:r>
              <a:endParaRPr kumimoji="0" lang="en-GB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9" name="Rounded Rectangle 153">
              <a:extLst>
                <a:ext uri="{FF2B5EF4-FFF2-40B4-BE49-F238E27FC236}">
                  <a16:creationId xmlns:a16="http://schemas.microsoft.com/office/drawing/2014/main" id="{1824A292-8DB5-1588-E16D-3BFEC90829A6}"/>
                </a:ext>
              </a:extLst>
            </p:cNvPr>
            <p:cNvSpPr/>
            <p:nvPr/>
          </p:nvSpPr>
          <p:spPr>
            <a:xfrm>
              <a:off x="8195234" y="830786"/>
              <a:ext cx="2472569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Develop Scope Structure</a:t>
              </a:r>
              <a:endParaRPr kumimoji="0" lang="en-GB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1" name="Rounded Rectangle 114">
              <a:extLst>
                <a:ext uri="{FF2B5EF4-FFF2-40B4-BE49-F238E27FC236}">
                  <a16:creationId xmlns:a16="http://schemas.microsoft.com/office/drawing/2014/main" id="{8D457077-3E0C-62A5-BE6E-E6E8A4E80007}"/>
                </a:ext>
              </a:extLst>
            </p:cNvPr>
            <p:cNvSpPr/>
            <p:nvPr/>
          </p:nvSpPr>
          <p:spPr>
            <a:xfrm>
              <a:off x="2013805" y="1752089"/>
              <a:ext cx="1202151" cy="411480"/>
            </a:xfrm>
            <a:prstGeom prst="roundRect">
              <a:avLst/>
            </a:prstGeom>
            <a:solidFill>
              <a:srgbClr val="20A47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Resource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Management</a:t>
              </a:r>
              <a:endParaRPr kumimoji="0" lang="fr-FR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2" name="Rounded Rectangle 115">
              <a:extLst>
                <a:ext uri="{FF2B5EF4-FFF2-40B4-BE49-F238E27FC236}">
                  <a16:creationId xmlns:a16="http://schemas.microsoft.com/office/drawing/2014/main" id="{413ACC17-7326-7B56-89AE-0477BD599FDC}"/>
                </a:ext>
              </a:extLst>
            </p:cNvPr>
            <p:cNvSpPr/>
            <p:nvPr/>
          </p:nvSpPr>
          <p:spPr>
            <a:xfrm>
              <a:off x="4491137" y="1752089"/>
              <a:ext cx="1202151" cy="411480"/>
            </a:xfrm>
            <a:prstGeom prst="roundRect">
              <a:avLst/>
            </a:prstGeom>
            <a:solidFill>
              <a:srgbClr val="ED22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Risk Management</a:t>
              </a:r>
              <a:endParaRPr kumimoji="0" lang="en-GB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803B8AAF-5663-ED64-897A-9CA9DD6B6FDE}"/>
              </a:ext>
            </a:extLst>
          </p:cNvPr>
          <p:cNvGrpSpPr/>
          <p:nvPr/>
        </p:nvGrpSpPr>
        <p:grpSpPr>
          <a:xfrm>
            <a:off x="404439" y="1044077"/>
            <a:ext cx="1197864" cy="866751"/>
            <a:chOff x="404439" y="1044077"/>
            <a:chExt cx="1197864" cy="866751"/>
          </a:xfrm>
        </p:grpSpPr>
        <p:sp>
          <p:nvSpPr>
            <p:cNvPr id="185" name="Rounded Rectangle 19">
              <a:extLst>
                <a:ext uri="{FF2B5EF4-FFF2-40B4-BE49-F238E27FC236}">
                  <a16:creationId xmlns:a16="http://schemas.microsoft.com/office/drawing/2014/main" id="{F4F8572C-F196-05BD-02CE-0FC3DCDEE111}"/>
                </a:ext>
              </a:extLst>
            </p:cNvPr>
            <p:cNvSpPr/>
            <p:nvPr/>
          </p:nvSpPr>
          <p:spPr>
            <a:xfrm>
              <a:off x="404439" y="1044077"/>
              <a:ext cx="1197864" cy="411480"/>
            </a:xfrm>
            <a:prstGeom prst="roundRect">
              <a:avLst/>
            </a:prstGeom>
            <a:solidFill>
              <a:srgbClr val="036DB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Initiate Project or Phase</a:t>
              </a:r>
            </a:p>
          </p:txBody>
        </p:sp>
        <p:sp>
          <p:nvSpPr>
            <p:cNvPr id="186" name="Rounded Rectangle 21">
              <a:extLst>
                <a:ext uri="{FF2B5EF4-FFF2-40B4-BE49-F238E27FC236}">
                  <a16:creationId xmlns:a16="http://schemas.microsoft.com/office/drawing/2014/main" id="{33F5EBCE-BE6E-6DE9-558D-686C05F7ACA4}"/>
                </a:ext>
              </a:extLst>
            </p:cNvPr>
            <p:cNvSpPr/>
            <p:nvPr/>
          </p:nvSpPr>
          <p:spPr>
            <a:xfrm>
              <a:off x="404439" y="1499348"/>
              <a:ext cx="1197864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Identify Stakeholders</a:t>
              </a:r>
            </a:p>
          </p:txBody>
        </p:sp>
      </p:grpSp>
      <p:sp>
        <p:nvSpPr>
          <p:cNvPr id="4" name="Rectangle 95">
            <a:extLst>
              <a:ext uri="{FF2B5EF4-FFF2-40B4-BE49-F238E27FC236}">
                <a16:creationId xmlns:a16="http://schemas.microsoft.com/office/drawing/2014/main" id="{2779A6BC-144A-7506-3B56-02F16DB86FD1}"/>
              </a:ext>
            </a:extLst>
          </p:cNvPr>
          <p:cNvSpPr/>
          <p:nvPr/>
        </p:nvSpPr>
        <p:spPr>
          <a:xfrm>
            <a:off x="-1" y="0"/>
            <a:ext cx="12179121" cy="6857999"/>
          </a:xfrm>
          <a:prstGeom prst="rect">
            <a:avLst/>
          </a:prstGeom>
          <a:solidFill>
            <a:schemeClr val="tx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D8B29C-EF06-1636-8DC1-7D0427C0CACC}"/>
              </a:ext>
            </a:extLst>
          </p:cNvPr>
          <p:cNvSpPr/>
          <p:nvPr/>
        </p:nvSpPr>
        <p:spPr>
          <a:xfrm>
            <a:off x="10701672" y="4476986"/>
            <a:ext cx="1216152" cy="1009414"/>
          </a:xfrm>
          <a:prstGeom prst="rect">
            <a:avLst/>
          </a:prstGeom>
          <a:solidFill>
            <a:srgbClr val="A6D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Outcome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Benefit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Value</a:t>
            </a:r>
          </a:p>
        </p:txBody>
      </p:sp>
      <p:sp>
        <p:nvSpPr>
          <p:cNvPr id="6" name="Action Button: Custom 138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A6B7AAC3-5B51-AAEA-8321-567EEFE0BF01}"/>
              </a:ext>
            </a:extLst>
          </p:cNvPr>
          <p:cNvSpPr/>
          <p:nvPr/>
        </p:nvSpPr>
        <p:spPr>
          <a:xfrm>
            <a:off x="10701672" y="6225477"/>
            <a:ext cx="1216152" cy="233211"/>
          </a:xfrm>
          <a:prstGeom prst="actionButtonBlank">
            <a:avLst/>
          </a:prstGeom>
          <a:solidFill>
            <a:schemeClr val="accent2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FINISH</a:t>
            </a:r>
          </a:p>
        </p:txBody>
      </p:sp>
      <p:sp>
        <p:nvSpPr>
          <p:cNvPr id="7" name="Rounded Rectangle 121">
            <a:extLst>
              <a:ext uri="{FF2B5EF4-FFF2-40B4-BE49-F238E27FC236}">
                <a16:creationId xmlns:a16="http://schemas.microsoft.com/office/drawing/2014/main" id="{9EF6EABE-CFF6-2385-2DB8-6C40EAC3D099}"/>
              </a:ext>
            </a:extLst>
          </p:cNvPr>
          <p:cNvSpPr>
            <a:spLocks/>
          </p:cNvSpPr>
          <p:nvPr/>
        </p:nvSpPr>
        <p:spPr bwMode="auto">
          <a:xfrm>
            <a:off x="286842" y="4441765"/>
            <a:ext cx="6234468" cy="2249170"/>
          </a:xfrm>
          <a:prstGeom prst="roundRect">
            <a:avLst>
              <a:gd name="adj" fmla="val 5756"/>
            </a:avLst>
          </a:prstGeom>
          <a:noFill/>
          <a:ln w="38215">
            <a:solidFill>
              <a:srgbClr val="A6D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Action Button: Custom 132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344B6533-86B7-7389-CA2B-8EFCFF6E1D81}"/>
              </a:ext>
            </a:extLst>
          </p:cNvPr>
          <p:cNvSpPr/>
          <p:nvPr/>
        </p:nvSpPr>
        <p:spPr>
          <a:xfrm>
            <a:off x="10701672" y="5944384"/>
            <a:ext cx="1216152" cy="233211"/>
          </a:xfrm>
          <a:prstGeom prst="actionButtonBlank">
            <a:avLst/>
          </a:prstGeom>
          <a:solidFill>
            <a:srgbClr val="F38120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9" name="Action Button: Custom 133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C3878C9C-7DC3-B8A6-9F5D-D4DA08D25EA5}"/>
              </a:ext>
            </a:extLst>
          </p:cNvPr>
          <p:cNvSpPr/>
          <p:nvPr/>
        </p:nvSpPr>
        <p:spPr>
          <a:xfrm>
            <a:off x="10701672" y="5663291"/>
            <a:ext cx="1216152" cy="23321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START</a:t>
            </a:r>
          </a:p>
        </p:txBody>
      </p:sp>
      <p:sp>
        <p:nvSpPr>
          <p:cNvPr id="10" name="Rounded Rectangle 3">
            <a:extLst>
              <a:ext uri="{FF2B5EF4-FFF2-40B4-BE49-F238E27FC236}">
                <a16:creationId xmlns:a16="http://schemas.microsoft.com/office/drawing/2014/main" id="{55E05A70-9DC4-FEB3-DAFF-A66FCAEDF446}"/>
              </a:ext>
            </a:extLst>
          </p:cNvPr>
          <p:cNvSpPr/>
          <p:nvPr/>
        </p:nvSpPr>
        <p:spPr>
          <a:xfrm>
            <a:off x="6743486" y="4444323"/>
            <a:ext cx="3641396" cy="2245372"/>
          </a:xfrm>
          <a:prstGeom prst="roundRect">
            <a:avLst>
              <a:gd name="adj" fmla="val 5522"/>
            </a:avLst>
          </a:prstGeom>
          <a:noFill/>
          <a:ln w="38100">
            <a:solidFill>
              <a:srgbClr val="A6D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TextBox 24">
            <a:hlinkClick r:id="rId5" action="ppaction://hlinkpres?slideindex=1&amp;slidetitle="/>
            <a:extLst>
              <a:ext uri="{FF2B5EF4-FFF2-40B4-BE49-F238E27FC236}">
                <a16:creationId xmlns:a16="http://schemas.microsoft.com/office/drawing/2014/main" id="{8DBD1145-5774-E8C2-1926-7EEEA28795CD}"/>
              </a:ext>
            </a:extLst>
          </p:cNvPr>
          <p:cNvSpPr txBox="1"/>
          <p:nvPr/>
        </p:nvSpPr>
        <p:spPr>
          <a:xfrm>
            <a:off x="6937357" y="4374227"/>
            <a:ext cx="2593140" cy="253497"/>
          </a:xfrm>
          <a:prstGeom prst="rect">
            <a:avLst/>
          </a:prstGeom>
          <a:solidFill>
            <a:schemeClr val="tx1"/>
          </a:solidFill>
          <a:ln w="12700" cmpd="dbl"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Project Management Performance Domains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01101587-454E-8832-C07E-C06425EF806F}"/>
              </a:ext>
            </a:extLst>
          </p:cNvPr>
          <p:cNvCxnSpPr>
            <a:cxnSpLocks/>
          </p:cNvCxnSpPr>
          <p:nvPr/>
        </p:nvCxnSpPr>
        <p:spPr>
          <a:xfrm>
            <a:off x="11333212" y="4801288"/>
            <a:ext cx="0" cy="144000"/>
          </a:xfrm>
          <a:prstGeom prst="straightConnector1">
            <a:avLst/>
          </a:prstGeom>
          <a:ln w="22225">
            <a:solidFill>
              <a:schemeClr val="accent6">
                <a:lumMod val="50000"/>
              </a:schemeClr>
            </a:solidFill>
            <a:round/>
            <a:headEnd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DF943F4-9C99-6284-D358-B1345CCD06F9}"/>
              </a:ext>
            </a:extLst>
          </p:cNvPr>
          <p:cNvCxnSpPr>
            <a:cxnSpLocks/>
          </p:cNvCxnSpPr>
          <p:nvPr/>
        </p:nvCxnSpPr>
        <p:spPr>
          <a:xfrm>
            <a:off x="11333212" y="5113945"/>
            <a:ext cx="0" cy="144000"/>
          </a:xfrm>
          <a:prstGeom prst="straightConnector1">
            <a:avLst/>
          </a:prstGeom>
          <a:ln w="22225">
            <a:solidFill>
              <a:schemeClr val="accent6">
                <a:lumMod val="50000"/>
              </a:schemeClr>
            </a:solidFill>
            <a:round/>
            <a:headEnd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Box 592">
            <a:extLst>
              <a:ext uri="{FF2B5EF4-FFF2-40B4-BE49-F238E27FC236}">
                <a16:creationId xmlns:a16="http://schemas.microsoft.com/office/drawing/2014/main" id="{A7200C38-3D78-0A63-3E29-4B8857F3AF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4470" y="4581973"/>
            <a:ext cx="2852323" cy="2008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5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The arrows illustrate examples of permutations arising from interrelationships, interactions, overlaps, iterations, and integration within and across the Project Management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40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) Processes and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5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) Focus Areas.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5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6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Given the uniqueness of each individual project, the appropriate application and agility in using Processes and Focus Areas are determined by the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P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roject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M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anagement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P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rofessional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PMP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) through managing and engaging the project stakeholders.</a:t>
            </a:r>
          </a:p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5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7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The Project Management Processes are shown in the Focus Areas in which most of the related activities take place. </a:t>
            </a:r>
          </a:p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8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The Project Management Focus Areas are neither project life cycle Phases nor Stages.</a:t>
            </a:r>
          </a:p>
        </p:txBody>
      </p:sp>
      <p:sp>
        <p:nvSpPr>
          <p:cNvPr id="35" name="Text Box 592">
            <a:extLst>
              <a:ext uri="{FF2B5EF4-FFF2-40B4-BE49-F238E27FC236}">
                <a16:creationId xmlns:a16="http://schemas.microsoft.com/office/drawing/2014/main" id="{59FCF705-9B45-C918-60DB-D00DA56E41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44" y="4566733"/>
            <a:ext cx="3412472" cy="2018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170815" marR="0" lvl="0" indent="0" algn="just" defTabSz="914400" rtl="0" eaLnBrk="1" fontAlgn="auto" latinLnBrk="0" hangingPunct="1">
              <a:lnSpc>
                <a:spcPts val="910"/>
              </a:lnSpc>
              <a:spcBef>
                <a:spcPts val="5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1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-2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The PMI PMBOK</a:t>
            </a:r>
            <a:r>
              <a:rPr kumimoji="0" lang="en-US" sz="700" b="0" i="0" u="none" strike="noStrike" kern="1200" cap="none" spc="-20" normalizeH="0" baseline="3000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®</a:t>
            </a:r>
            <a:r>
              <a:rPr kumimoji="0" lang="en-US" sz="700" b="0" i="0" u="none" strike="noStrike" kern="1200" cap="none" spc="-2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 Guide – 8</a:t>
            </a:r>
            <a:r>
              <a:rPr kumimoji="0" lang="en-US" sz="700" b="0" i="0" u="none" strike="noStrike" kern="1200" cap="none" spc="-20" normalizeH="0" baseline="3000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th</a:t>
            </a:r>
            <a:r>
              <a:rPr kumimoji="0" lang="en-US" sz="700" b="0" i="0" u="none" strike="noStrike" kern="1200" cap="none" spc="-2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 Edition stands for Project Management Institute’s Project Management Body Of Knowledge Guide – Eighth Edition. A term that describes the knowledge within the profession of project management.</a:t>
            </a:r>
          </a:p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" b="1" i="0" u="none" strike="noStrike" kern="1200" cap="none" spc="0" normalizeH="0" baseline="0" noProof="0" dirty="0">
              <a:ln>
                <a:noFill/>
              </a:ln>
              <a:solidFill>
                <a:srgbClr val="A6D060"/>
              </a:solidFill>
              <a:effectLst/>
              <a:uLnTx/>
              <a:uFillTx/>
              <a:latin typeface="Arial" panose="020B0604020202020204" pitchFamily="34" charset="0"/>
              <a:ea typeface="Courier New" panose="02070309020205020404" pitchFamily="49" charset="0"/>
              <a:cs typeface="Courier New" panose="02070309020205020404" pitchFamily="49" charset="0"/>
            </a:endParaRPr>
          </a:p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2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Project Management Performance Domain: is a group of related processes that are critical for the effective delivery of project value.</a:t>
            </a:r>
          </a:p>
          <a:p>
            <a:pPr marL="170815" marR="0" lvl="0" indent="0" algn="just" defTabSz="914400" rtl="0" eaLnBrk="1" fontAlgn="auto" latinLnBrk="0" hangingPunct="1">
              <a:lnSpc>
                <a:spcPts val="910"/>
              </a:lnSpc>
              <a:spcBef>
                <a:spcPts val="5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3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Project Management Focus Areas: are a logical grouping of project management processes: Initiating, Planning, Executing, Monitoring and Controlling, and Closing. Each of these areas includes the processes that comprise relevant: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I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nputs,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ools and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echniques, and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O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utputs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ITTO</a:t>
            </a:r>
            <a:r>
              <a:rPr kumimoji="0" lang="en-US" sz="70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s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).</a:t>
            </a:r>
          </a:p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4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Of the total six hundred seven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607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) ITTOs (Inputs, Tools &amp; Techniques, and Outputs), only one hundred seventy-five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175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) are unique, yielding a unique ratio of approximately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29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%).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CD3DE68-84DE-3D57-CCC0-5B8E57253CC9}"/>
              </a:ext>
            </a:extLst>
          </p:cNvPr>
          <p:cNvGrpSpPr/>
          <p:nvPr/>
        </p:nvGrpSpPr>
        <p:grpSpPr>
          <a:xfrm>
            <a:off x="4613869" y="4594245"/>
            <a:ext cx="1434810" cy="87630"/>
            <a:chOff x="10604787" y="6645850"/>
            <a:chExt cx="1434810" cy="87630"/>
          </a:xfrm>
        </p:grpSpPr>
        <p:cxnSp>
          <p:nvCxnSpPr>
            <p:cNvPr id="37" name="Line 596">
              <a:extLst>
                <a:ext uri="{FF2B5EF4-FFF2-40B4-BE49-F238E27FC236}">
                  <a16:creationId xmlns:a16="http://schemas.microsoft.com/office/drawing/2014/main" id="{FBEC8686-9D05-62D7-97CA-535D6460C46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0653383" y="6690300"/>
              <a:ext cx="559263" cy="0"/>
            </a:xfrm>
            <a:prstGeom prst="line">
              <a:avLst/>
            </a:prstGeom>
            <a:noFill/>
            <a:ln w="16542">
              <a:solidFill>
                <a:srgbClr val="A6D06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8" name="AutoShape 595">
              <a:extLst>
                <a:ext uri="{FF2B5EF4-FFF2-40B4-BE49-F238E27FC236}">
                  <a16:creationId xmlns:a16="http://schemas.microsoft.com/office/drawing/2014/main" id="{3C9737F0-93B1-688F-98F9-10E6B64112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04787" y="6656645"/>
              <a:ext cx="654807" cy="66675"/>
            </a:xfrm>
            <a:custGeom>
              <a:avLst/>
              <a:gdLst>
                <a:gd name="T0" fmla="+- 0 29116 28995"/>
                <a:gd name="T1" fmla="*/ T0 w 795"/>
                <a:gd name="T2" fmla="+- 0 4401 4401"/>
                <a:gd name="T3" fmla="*/ 4401 h 105"/>
                <a:gd name="T4" fmla="+- 0 28995 28995"/>
                <a:gd name="T5" fmla="*/ T4 w 795"/>
                <a:gd name="T6" fmla="+- 0 4454 4401"/>
                <a:gd name="T7" fmla="*/ 4454 h 105"/>
                <a:gd name="T8" fmla="+- 0 29116 28995"/>
                <a:gd name="T9" fmla="*/ T8 w 795"/>
                <a:gd name="T10" fmla="+- 0 4506 4401"/>
                <a:gd name="T11" fmla="*/ 4506 h 105"/>
                <a:gd name="T12" fmla="+- 0 29070 28995"/>
                <a:gd name="T13" fmla="*/ T12 w 795"/>
                <a:gd name="T14" fmla="+- 0 4454 4401"/>
                <a:gd name="T15" fmla="*/ 4454 h 105"/>
                <a:gd name="T16" fmla="+- 0 29116 28995"/>
                <a:gd name="T17" fmla="*/ T16 w 795"/>
                <a:gd name="T18" fmla="+- 0 4401 4401"/>
                <a:gd name="T19" fmla="*/ 4401 h 105"/>
                <a:gd name="T20" fmla="+- 0 29790 28995"/>
                <a:gd name="T21" fmla="*/ T20 w 795"/>
                <a:gd name="T22" fmla="+- 0 4454 4401"/>
                <a:gd name="T23" fmla="*/ 4454 h 105"/>
                <a:gd name="T24" fmla="+- 0 29668 28995"/>
                <a:gd name="T25" fmla="*/ T24 w 795"/>
                <a:gd name="T26" fmla="+- 0 4401 4401"/>
                <a:gd name="T27" fmla="*/ 4401 h 105"/>
                <a:gd name="T28" fmla="+- 0 29715 28995"/>
                <a:gd name="T29" fmla="*/ T28 w 795"/>
                <a:gd name="T30" fmla="+- 0 4454 4401"/>
                <a:gd name="T31" fmla="*/ 4454 h 105"/>
                <a:gd name="T32" fmla="+- 0 29668 28995"/>
                <a:gd name="T33" fmla="*/ T32 w 795"/>
                <a:gd name="T34" fmla="+- 0 4506 4401"/>
                <a:gd name="T35" fmla="*/ 4506 h 105"/>
                <a:gd name="T36" fmla="+- 0 29790 28995"/>
                <a:gd name="T37" fmla="*/ T36 w 795"/>
                <a:gd name="T38" fmla="+- 0 4454 4401"/>
                <a:gd name="T39" fmla="*/ 4454 h 10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795" h="105">
                  <a:moveTo>
                    <a:pt x="121" y="0"/>
                  </a:moveTo>
                  <a:lnTo>
                    <a:pt x="0" y="53"/>
                  </a:lnTo>
                  <a:lnTo>
                    <a:pt x="121" y="105"/>
                  </a:lnTo>
                  <a:lnTo>
                    <a:pt x="75" y="53"/>
                  </a:lnTo>
                  <a:lnTo>
                    <a:pt x="121" y="0"/>
                  </a:lnTo>
                  <a:moveTo>
                    <a:pt x="795" y="53"/>
                  </a:moveTo>
                  <a:lnTo>
                    <a:pt x="673" y="0"/>
                  </a:lnTo>
                  <a:lnTo>
                    <a:pt x="720" y="53"/>
                  </a:lnTo>
                  <a:lnTo>
                    <a:pt x="673" y="105"/>
                  </a:lnTo>
                  <a:lnTo>
                    <a:pt x="795" y="53"/>
                  </a:lnTo>
                </a:path>
              </a:pathLst>
            </a:custGeom>
            <a:solidFill>
              <a:srgbClr val="E93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39" name="Line 594">
              <a:extLst>
                <a:ext uri="{FF2B5EF4-FFF2-40B4-BE49-F238E27FC236}">
                  <a16:creationId xmlns:a16="http://schemas.microsoft.com/office/drawing/2014/main" id="{3925A240-1CD5-F958-4890-79EAF902CCA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1384790" y="6689665"/>
              <a:ext cx="654807" cy="0"/>
            </a:xfrm>
            <a:prstGeom prst="line">
              <a:avLst/>
            </a:prstGeom>
            <a:noFill/>
            <a:ln w="16542">
              <a:solidFill>
                <a:srgbClr val="809AC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51453F5A-06A0-0B3F-A5FA-9DFDD41B13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68128" y="6645850"/>
              <a:ext cx="88955" cy="87630"/>
            </a:xfrm>
            <a:prstGeom prst="rect">
              <a:avLst/>
            </a:prstGeom>
            <a:noFill/>
            <a:ln w="12700" cmpd="dbl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C8C345FE-7C78-126A-876E-5D2FE275812A}"/>
              </a:ext>
            </a:extLst>
          </p:cNvPr>
          <p:cNvGrpSpPr/>
          <p:nvPr/>
        </p:nvGrpSpPr>
        <p:grpSpPr>
          <a:xfrm>
            <a:off x="352424" y="502972"/>
            <a:ext cx="1298274" cy="1708031"/>
            <a:chOff x="117272" y="875103"/>
            <a:chExt cx="972345" cy="1648308"/>
          </a:xfrm>
        </p:grpSpPr>
        <p:sp>
          <p:nvSpPr>
            <p:cNvPr id="44" name="Rounded Rectangle 10">
              <a:extLst>
                <a:ext uri="{FF2B5EF4-FFF2-40B4-BE49-F238E27FC236}">
                  <a16:creationId xmlns:a16="http://schemas.microsoft.com/office/drawing/2014/main" id="{3F9B87C8-50FF-E8DC-6FF2-FFA63D439649}"/>
                </a:ext>
              </a:extLst>
            </p:cNvPr>
            <p:cNvSpPr/>
            <p:nvPr/>
          </p:nvSpPr>
          <p:spPr>
            <a:xfrm>
              <a:off x="117272" y="1027311"/>
              <a:ext cx="972345" cy="1496100"/>
            </a:xfrm>
            <a:prstGeom prst="roundRect">
              <a:avLst>
                <a:gd name="adj" fmla="val 9528"/>
              </a:avLst>
            </a:prstGeom>
            <a:noFill/>
            <a:ln w="28575">
              <a:solidFill>
                <a:schemeClr val="accent2">
                  <a:lumMod val="20000"/>
                  <a:lumOff val="80000"/>
                </a:schemeClr>
              </a:solidFill>
              <a:prstDash val="solid"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0DECB6C-E5FD-394C-ECDD-FEBEBB2E97AA}"/>
                </a:ext>
              </a:extLst>
            </p:cNvPr>
            <p:cNvSpPr txBox="1"/>
            <p:nvPr/>
          </p:nvSpPr>
          <p:spPr>
            <a:xfrm>
              <a:off x="276937" y="875103"/>
              <a:ext cx="631890" cy="297015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C0504D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Initiating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C0504D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Focus Area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3C616E15-0A05-8CCA-3F86-775C087FE69D}"/>
              </a:ext>
            </a:extLst>
          </p:cNvPr>
          <p:cNvGrpSpPr/>
          <p:nvPr/>
        </p:nvGrpSpPr>
        <p:grpSpPr>
          <a:xfrm>
            <a:off x="10667803" y="2471723"/>
            <a:ext cx="1272022" cy="1616071"/>
            <a:chOff x="8001001" y="2432151"/>
            <a:chExt cx="990599" cy="1616071"/>
          </a:xfrm>
        </p:grpSpPr>
        <p:sp>
          <p:nvSpPr>
            <p:cNvPr id="50" name="Rounded Rectangle 11">
              <a:extLst>
                <a:ext uri="{FF2B5EF4-FFF2-40B4-BE49-F238E27FC236}">
                  <a16:creationId xmlns:a16="http://schemas.microsoft.com/office/drawing/2014/main" id="{7618A6A9-ADA1-B879-0215-F7A80033B1F4}"/>
                </a:ext>
              </a:extLst>
            </p:cNvPr>
            <p:cNvSpPr/>
            <p:nvPr/>
          </p:nvSpPr>
          <p:spPr>
            <a:xfrm>
              <a:off x="8001001" y="2514600"/>
              <a:ext cx="990599" cy="1533622"/>
            </a:xfrm>
            <a:prstGeom prst="roundRect">
              <a:avLst>
                <a:gd name="adj" fmla="val 8975"/>
              </a:avLst>
            </a:prstGeom>
            <a:noFill/>
            <a:ln w="28575">
              <a:solidFill>
                <a:schemeClr val="accent6">
                  <a:lumMod val="75000"/>
                </a:schemeClr>
              </a:solidFill>
              <a:prstDash val="solid"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0B8544B-E53F-2F6C-84D9-7E460CC8679A}"/>
                </a:ext>
              </a:extLst>
            </p:cNvPr>
            <p:cNvSpPr txBox="1"/>
            <p:nvPr/>
          </p:nvSpPr>
          <p:spPr>
            <a:xfrm>
              <a:off x="8167550" y="2432151"/>
              <a:ext cx="669279" cy="307777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  <a:prstDash val="solid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Closing Focus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Area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DA64D0F-DEAA-DACD-EC2E-07E50D59439C}"/>
              </a:ext>
            </a:extLst>
          </p:cNvPr>
          <p:cNvGrpSpPr/>
          <p:nvPr/>
        </p:nvGrpSpPr>
        <p:grpSpPr>
          <a:xfrm>
            <a:off x="318616" y="1486440"/>
            <a:ext cx="11016948" cy="2935832"/>
            <a:chOff x="159805" y="1447800"/>
            <a:chExt cx="8323655" cy="2935832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DA157181-FFD3-047F-4976-A9EC3E960F3C}"/>
                </a:ext>
              </a:extLst>
            </p:cNvPr>
            <p:cNvGrpSpPr/>
            <p:nvPr/>
          </p:nvGrpSpPr>
          <p:grpSpPr>
            <a:xfrm>
              <a:off x="159805" y="1447800"/>
              <a:ext cx="8323655" cy="2935832"/>
              <a:chOff x="159790" y="1447800"/>
              <a:chExt cx="8323101" cy="2935832"/>
            </a:xfrm>
          </p:grpSpPr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916F37C9-3AEA-BA2F-6DDB-FD6C08BEDE5C}"/>
                  </a:ext>
                </a:extLst>
              </p:cNvPr>
              <p:cNvGrpSpPr/>
              <p:nvPr/>
            </p:nvGrpSpPr>
            <p:grpSpPr>
              <a:xfrm>
                <a:off x="159790" y="1517709"/>
                <a:ext cx="8323101" cy="2865923"/>
                <a:chOff x="159790" y="1517709"/>
                <a:chExt cx="8323101" cy="2865923"/>
              </a:xfrm>
            </p:grpSpPr>
            <p:grpSp>
              <p:nvGrpSpPr>
                <p:cNvPr id="59" name="Group 58">
                  <a:extLst>
                    <a:ext uri="{FF2B5EF4-FFF2-40B4-BE49-F238E27FC236}">
                      <a16:creationId xmlns:a16="http://schemas.microsoft.com/office/drawing/2014/main" id="{1A4906B7-CA3E-AED7-52FA-50F19FDB9E88}"/>
                    </a:ext>
                  </a:extLst>
                </p:cNvPr>
                <p:cNvGrpSpPr/>
                <p:nvPr/>
              </p:nvGrpSpPr>
              <p:grpSpPr>
                <a:xfrm>
                  <a:off x="159790" y="1517709"/>
                  <a:ext cx="8323101" cy="2865923"/>
                  <a:chOff x="159790" y="1517709"/>
                  <a:chExt cx="8323101" cy="2865923"/>
                </a:xfrm>
              </p:grpSpPr>
              <p:cxnSp>
                <p:nvCxnSpPr>
                  <p:cNvPr id="61" name="Straight Arrow Connector 60">
                    <a:extLst>
                      <a:ext uri="{FF2B5EF4-FFF2-40B4-BE49-F238E27FC236}">
                        <a16:creationId xmlns:a16="http://schemas.microsoft.com/office/drawing/2014/main" id="{29C4108E-D073-4A90-8AF5-9C2723F50FA5}"/>
                      </a:ext>
                    </a:extLst>
                  </p:cNvPr>
                  <p:cNvCxnSpPr/>
                  <p:nvPr/>
                </p:nvCxnSpPr>
                <p:spPr>
                  <a:xfrm>
                    <a:off x="7695487" y="3276599"/>
                    <a:ext cx="255601" cy="1"/>
                  </a:xfrm>
                  <a:prstGeom prst="straightConnector1">
                    <a:avLst/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headEnd type="stealth"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4" name="Straight Arrow Connector 83">
                    <a:extLst>
                      <a:ext uri="{FF2B5EF4-FFF2-40B4-BE49-F238E27FC236}">
                        <a16:creationId xmlns:a16="http://schemas.microsoft.com/office/drawing/2014/main" id="{2BCBC00C-E688-BA52-5332-C84AFAEB0FB2}"/>
                      </a:ext>
                    </a:extLst>
                  </p:cNvPr>
                  <p:cNvCxnSpPr/>
                  <p:nvPr/>
                </p:nvCxnSpPr>
                <p:spPr>
                  <a:xfrm>
                    <a:off x="8482891" y="4077632"/>
                    <a:ext cx="0" cy="306000"/>
                  </a:xfrm>
                  <a:prstGeom prst="straightConnector1">
                    <a:avLst/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round/>
                    <a:headEnd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5" name="Straight Arrow Connector 84">
                    <a:extLst>
                      <a:ext uri="{FF2B5EF4-FFF2-40B4-BE49-F238E27FC236}">
                        <a16:creationId xmlns:a16="http://schemas.microsoft.com/office/drawing/2014/main" id="{F02CFBFD-F92F-A3D3-7617-40915D229963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3693078" y="3296779"/>
                    <a:ext cx="241784" cy="0"/>
                  </a:xfrm>
                  <a:prstGeom prst="straightConnector1">
                    <a:avLst/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headEnd type="stealth"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" name="Shape 233">
                    <a:extLst>
                      <a:ext uri="{FF2B5EF4-FFF2-40B4-BE49-F238E27FC236}">
                        <a16:creationId xmlns:a16="http://schemas.microsoft.com/office/drawing/2014/main" id="{DCF78FBF-7572-372E-B6DF-01783AA38BD3}"/>
                      </a:ext>
                    </a:extLst>
                  </p:cNvPr>
                  <p:cNvCxnSpPr/>
                  <p:nvPr/>
                </p:nvCxnSpPr>
                <p:spPr>
                  <a:xfrm rot="10800000" flipH="1" flipV="1">
                    <a:off x="159790" y="1517709"/>
                    <a:ext cx="5545999" cy="2560320"/>
                  </a:xfrm>
                  <a:prstGeom prst="bentConnector4">
                    <a:avLst>
                      <a:gd name="adj1" fmla="val -2076"/>
                      <a:gd name="adj2" fmla="val 108551"/>
                    </a:avLst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headEnd type="stealth"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7" name="Straight Arrow Connector 86">
                    <a:extLst>
                      <a:ext uri="{FF2B5EF4-FFF2-40B4-BE49-F238E27FC236}">
                        <a16:creationId xmlns:a16="http://schemas.microsoft.com/office/drawing/2014/main" id="{73A66163-044D-0AFE-DA10-77167EE41A0A}"/>
                      </a:ext>
                    </a:extLst>
                  </p:cNvPr>
                  <p:cNvCxnSpPr/>
                  <p:nvPr/>
                </p:nvCxnSpPr>
                <p:spPr>
                  <a:xfrm rot="5400000">
                    <a:off x="2606570" y="2350714"/>
                    <a:ext cx="274320" cy="2117"/>
                  </a:xfrm>
                  <a:prstGeom prst="straightConnector1">
                    <a:avLst/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headEnd type="stealth"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0" name="Straight Arrow Connector 109">
                    <a:extLst>
                      <a:ext uri="{FF2B5EF4-FFF2-40B4-BE49-F238E27FC236}">
                        <a16:creationId xmlns:a16="http://schemas.microsoft.com/office/drawing/2014/main" id="{AA41963D-6FD0-ADEF-BA29-5602AEC47AC4}"/>
                      </a:ext>
                    </a:extLst>
                  </p:cNvPr>
                  <p:cNvCxnSpPr/>
                  <p:nvPr/>
                </p:nvCxnSpPr>
                <p:spPr>
                  <a:xfrm rot="5400000">
                    <a:off x="6888236" y="2350714"/>
                    <a:ext cx="274320" cy="2117"/>
                  </a:xfrm>
                  <a:prstGeom prst="straightConnector1">
                    <a:avLst/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headEnd type="stealth"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60" name="Shape 154">
                  <a:extLst>
                    <a:ext uri="{FF2B5EF4-FFF2-40B4-BE49-F238E27FC236}">
                      <a16:creationId xmlns:a16="http://schemas.microsoft.com/office/drawing/2014/main" id="{C6C60CCE-D294-FB02-5D46-41F545172F8C}"/>
                    </a:ext>
                  </a:extLst>
                </p:cNvPr>
                <p:cNvCxnSpPr/>
                <p:nvPr/>
              </p:nvCxnSpPr>
              <p:spPr>
                <a:xfrm rot="16200000" flipH="1">
                  <a:off x="5029200" y="883808"/>
                  <a:ext cx="1588" cy="6362700"/>
                </a:xfrm>
                <a:prstGeom prst="bentConnector4">
                  <a:avLst>
                    <a:gd name="adj1" fmla="val 8397358"/>
                    <a:gd name="adj2" fmla="val 100000"/>
                  </a:avLst>
                </a:prstGeom>
                <a:ln w="22225">
                  <a:solidFill>
                    <a:schemeClr val="accent6">
                      <a:lumMod val="50000"/>
                    </a:schemeClr>
                  </a:solidFill>
                  <a:headEnd type="stealth" w="lg" len="med"/>
                  <a:tailEnd type="stealth" w="lg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7" name="Straight Arrow Connector 56">
                <a:extLst>
                  <a:ext uri="{FF2B5EF4-FFF2-40B4-BE49-F238E27FC236}">
                    <a16:creationId xmlns:a16="http://schemas.microsoft.com/office/drawing/2014/main" id="{058763A3-6D7A-6012-E866-3EBCFF868272}"/>
                  </a:ext>
                </a:extLst>
              </p:cNvPr>
              <p:cNvCxnSpPr/>
              <p:nvPr/>
            </p:nvCxnSpPr>
            <p:spPr>
              <a:xfrm>
                <a:off x="1191028" y="1447800"/>
                <a:ext cx="172703" cy="1588"/>
              </a:xfrm>
              <a:prstGeom prst="straightConnector1">
                <a:avLst/>
              </a:prstGeom>
              <a:ln w="22225">
                <a:solidFill>
                  <a:schemeClr val="accent6">
                    <a:lumMod val="50000"/>
                  </a:schemeClr>
                </a:solidFill>
                <a:headEnd type="stealth" w="lg" len="med"/>
                <a:tailEnd type="stealth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Arrow Connector 57">
                <a:extLst>
                  <a:ext uri="{FF2B5EF4-FFF2-40B4-BE49-F238E27FC236}">
                    <a16:creationId xmlns:a16="http://schemas.microsoft.com/office/drawing/2014/main" id="{33527937-0286-5A0B-FD83-7E1936733355}"/>
                  </a:ext>
                </a:extLst>
              </p:cNvPr>
              <p:cNvCxnSpPr/>
              <p:nvPr/>
            </p:nvCxnSpPr>
            <p:spPr>
              <a:xfrm rot="5400000">
                <a:off x="244899" y="2350714"/>
                <a:ext cx="274320" cy="2117"/>
              </a:xfrm>
              <a:prstGeom prst="straightConnector1">
                <a:avLst/>
              </a:prstGeom>
              <a:ln w="22225">
                <a:solidFill>
                  <a:schemeClr val="accent6">
                    <a:lumMod val="50000"/>
                  </a:schemeClr>
                </a:solidFill>
                <a:headEnd type="stealth" w="lg" len="med"/>
                <a:tailEnd type="stealth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B1C9C57E-CE00-E1EB-18D2-99D5375106EB}"/>
                </a:ext>
              </a:extLst>
            </p:cNvPr>
            <p:cNvCxnSpPr/>
            <p:nvPr/>
          </p:nvCxnSpPr>
          <p:spPr>
            <a:xfrm rot="5400000">
              <a:off x="8329410" y="2335801"/>
              <a:ext cx="252000" cy="0"/>
            </a:xfrm>
            <a:prstGeom prst="straightConnector1">
              <a:avLst/>
            </a:prstGeom>
            <a:ln w="22225">
              <a:solidFill>
                <a:schemeClr val="accent6">
                  <a:lumMod val="50000"/>
                </a:schemeClr>
              </a:solidFill>
              <a:headEnd type="stealth" w="lg" len="med"/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2369176F-68E5-ACF9-8F49-A4AE80231830}"/>
              </a:ext>
            </a:extLst>
          </p:cNvPr>
          <p:cNvGrpSpPr/>
          <p:nvPr/>
        </p:nvGrpSpPr>
        <p:grpSpPr>
          <a:xfrm>
            <a:off x="5360546" y="2424222"/>
            <a:ext cx="4905856" cy="1663572"/>
            <a:chOff x="3915354" y="2375027"/>
            <a:chExt cx="3631538" cy="1663572"/>
          </a:xfrm>
        </p:grpSpPr>
        <p:sp>
          <p:nvSpPr>
            <p:cNvPr id="115" name="Rounded Rectangle 12">
              <a:extLst>
                <a:ext uri="{FF2B5EF4-FFF2-40B4-BE49-F238E27FC236}">
                  <a16:creationId xmlns:a16="http://schemas.microsoft.com/office/drawing/2014/main" id="{FD24A7F5-CAA3-DFD8-EF86-F196B9C733DA}"/>
                </a:ext>
              </a:extLst>
            </p:cNvPr>
            <p:cNvSpPr/>
            <p:nvPr/>
          </p:nvSpPr>
          <p:spPr>
            <a:xfrm>
              <a:off x="3915354" y="2514599"/>
              <a:ext cx="3631538" cy="1524000"/>
            </a:xfrm>
            <a:prstGeom prst="roundRect">
              <a:avLst>
                <a:gd name="adj" fmla="val 6667"/>
              </a:avLst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  <a:prstDash val="solid"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44328701-4645-BEDE-2F22-04053F113B67}"/>
                </a:ext>
              </a:extLst>
            </p:cNvPr>
            <p:cNvSpPr txBox="1"/>
            <p:nvPr/>
          </p:nvSpPr>
          <p:spPr>
            <a:xfrm>
              <a:off x="4009829" y="2375027"/>
              <a:ext cx="1819985" cy="25391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Monitoring and Controlling Focus Area</a:t>
              </a: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E14D05E7-C95A-E3F8-9779-1021B27929CD}"/>
              </a:ext>
            </a:extLst>
          </p:cNvPr>
          <p:cNvGrpSpPr/>
          <p:nvPr/>
        </p:nvGrpSpPr>
        <p:grpSpPr>
          <a:xfrm>
            <a:off x="1951716" y="541346"/>
            <a:ext cx="9988116" cy="1673829"/>
            <a:chOff x="1295400" y="485775"/>
            <a:chExt cx="7700366" cy="1673829"/>
          </a:xfrm>
        </p:grpSpPr>
        <p:sp>
          <p:nvSpPr>
            <p:cNvPr id="118" name="Rounded Rectangle 13">
              <a:extLst>
                <a:ext uri="{FF2B5EF4-FFF2-40B4-BE49-F238E27FC236}">
                  <a16:creationId xmlns:a16="http://schemas.microsoft.com/office/drawing/2014/main" id="{AB414B4C-4D9B-2900-1774-4C2F5C25E205}"/>
                </a:ext>
              </a:extLst>
            </p:cNvPr>
            <p:cNvSpPr/>
            <p:nvPr/>
          </p:nvSpPr>
          <p:spPr>
            <a:xfrm>
              <a:off x="1295400" y="605124"/>
              <a:ext cx="7700366" cy="1554480"/>
            </a:xfrm>
            <a:prstGeom prst="roundRect">
              <a:avLst>
                <a:gd name="adj" fmla="val 5699"/>
              </a:avLst>
            </a:prstGeom>
            <a:noFill/>
            <a:ln w="28575">
              <a:solidFill>
                <a:schemeClr val="tx2">
                  <a:lumMod val="20000"/>
                  <a:lumOff val="80000"/>
                </a:schemeClr>
              </a:solidFill>
              <a:prstDash val="solid"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ECD88369-27D0-1F14-C3E6-4764A44D4C53}"/>
                </a:ext>
              </a:extLst>
            </p:cNvPr>
            <p:cNvSpPr txBox="1"/>
            <p:nvPr/>
          </p:nvSpPr>
          <p:spPr>
            <a:xfrm>
              <a:off x="1454180" y="485775"/>
              <a:ext cx="1156376" cy="25391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Planning Focus Area</a:t>
              </a:r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86B79CAC-B02A-B761-3A60-0D894AEA61A8}"/>
              </a:ext>
            </a:extLst>
          </p:cNvPr>
          <p:cNvGrpSpPr/>
          <p:nvPr/>
        </p:nvGrpSpPr>
        <p:grpSpPr>
          <a:xfrm>
            <a:off x="360891" y="2425498"/>
            <a:ext cx="4604270" cy="1657350"/>
            <a:chOff x="398431" y="2386861"/>
            <a:chExt cx="4455966" cy="1657350"/>
          </a:xfrm>
        </p:grpSpPr>
        <p:sp>
          <p:nvSpPr>
            <p:cNvPr id="124" name="Rounded Rectangle 14">
              <a:extLst>
                <a:ext uri="{FF2B5EF4-FFF2-40B4-BE49-F238E27FC236}">
                  <a16:creationId xmlns:a16="http://schemas.microsoft.com/office/drawing/2014/main" id="{21AF96C2-43F6-74F1-A0EC-8B47B27E2051}"/>
                </a:ext>
              </a:extLst>
            </p:cNvPr>
            <p:cNvSpPr/>
            <p:nvPr/>
          </p:nvSpPr>
          <p:spPr>
            <a:xfrm>
              <a:off x="398431" y="2520211"/>
              <a:ext cx="4455966" cy="1524000"/>
            </a:xfrm>
            <a:prstGeom prst="roundRect">
              <a:avLst>
                <a:gd name="adj" fmla="val 7957"/>
              </a:avLst>
            </a:prstGeom>
            <a:noFill/>
            <a:ln w="28575">
              <a:solidFill>
                <a:schemeClr val="accent2">
                  <a:lumMod val="60000"/>
                  <a:lumOff val="40000"/>
                </a:schemeClr>
              </a:solidFill>
              <a:prstDash val="solid"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0BDD9E66-9F9C-2123-3596-FF942AA4B531}"/>
                </a:ext>
              </a:extLst>
            </p:cNvPr>
            <p:cNvSpPr txBox="1"/>
            <p:nvPr/>
          </p:nvSpPr>
          <p:spPr>
            <a:xfrm>
              <a:off x="692447" y="2386861"/>
              <a:ext cx="1444882" cy="25391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D99694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Executing Focus Area</a:t>
              </a:r>
            </a:p>
          </p:txBody>
        </p:sp>
      </p:grpSp>
      <p:pic>
        <p:nvPicPr>
          <p:cNvPr id="126" name="Picture 125">
            <a:extLst>
              <a:ext uri="{FF2B5EF4-FFF2-40B4-BE49-F238E27FC236}">
                <a16:creationId xmlns:a16="http://schemas.microsoft.com/office/drawing/2014/main" id="{B21239A5-1FEC-186D-F4DC-08DD20392FC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2900" y="78304"/>
            <a:ext cx="762031" cy="489168"/>
          </a:xfrm>
          <a:prstGeom prst="rect">
            <a:avLst/>
          </a:prstGeom>
        </p:spPr>
      </p:pic>
      <p:sp>
        <p:nvSpPr>
          <p:cNvPr id="196" name="Rounded Rectangle 19">
            <a:extLst>
              <a:ext uri="{FF2B5EF4-FFF2-40B4-BE49-F238E27FC236}">
                <a16:creationId xmlns:a16="http://schemas.microsoft.com/office/drawing/2014/main" id="{CB0F1253-D6CC-177E-ED74-FCFB76389E8F}"/>
              </a:ext>
            </a:extLst>
          </p:cNvPr>
          <p:cNvSpPr/>
          <p:nvPr/>
        </p:nvSpPr>
        <p:spPr>
          <a:xfrm>
            <a:off x="398804" y="1035597"/>
            <a:ext cx="1197864" cy="684000"/>
          </a:xfrm>
          <a:prstGeom prst="roundRect">
            <a:avLst/>
          </a:prstGeom>
          <a:solidFill>
            <a:srgbClr val="036DB8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Initiate Project or Phase</a:t>
            </a:r>
          </a:p>
        </p:txBody>
      </p: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36B0DECE-9D96-93A2-96E4-37B6DD03A6E3}"/>
              </a:ext>
            </a:extLst>
          </p:cNvPr>
          <p:cNvGrpSpPr/>
          <p:nvPr/>
        </p:nvGrpSpPr>
        <p:grpSpPr>
          <a:xfrm>
            <a:off x="2007824" y="797839"/>
            <a:ext cx="2753952" cy="684000"/>
            <a:chOff x="2007824" y="797839"/>
            <a:chExt cx="2753952" cy="411480"/>
          </a:xfrm>
        </p:grpSpPr>
        <p:sp>
          <p:nvSpPr>
            <p:cNvPr id="197" name="Rounded Rectangle 20">
              <a:extLst>
                <a:ext uri="{FF2B5EF4-FFF2-40B4-BE49-F238E27FC236}">
                  <a16:creationId xmlns:a16="http://schemas.microsoft.com/office/drawing/2014/main" id="{E689DCEC-E9C7-10E6-A7E0-A9F0A445DE3F}"/>
                </a:ext>
              </a:extLst>
            </p:cNvPr>
            <p:cNvSpPr/>
            <p:nvPr/>
          </p:nvSpPr>
          <p:spPr>
            <a:xfrm>
              <a:off x="2007824" y="797839"/>
              <a:ext cx="1357700" cy="411480"/>
            </a:xfrm>
            <a:prstGeom prst="roundRect">
              <a:avLst/>
            </a:prstGeom>
            <a:solidFill>
              <a:srgbClr val="036DB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5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Integrate and Align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5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Project Plans</a:t>
              </a:r>
            </a:p>
          </p:txBody>
        </p:sp>
        <p:sp>
          <p:nvSpPr>
            <p:cNvPr id="199" name="Rounded Rectangle 148">
              <a:extLst>
                <a:ext uri="{FF2B5EF4-FFF2-40B4-BE49-F238E27FC236}">
                  <a16:creationId xmlns:a16="http://schemas.microsoft.com/office/drawing/2014/main" id="{52453652-19EE-E7FA-4729-E52428A81812}"/>
                </a:ext>
              </a:extLst>
            </p:cNvPr>
            <p:cNvSpPr/>
            <p:nvPr/>
          </p:nvSpPr>
          <p:spPr>
            <a:xfrm>
              <a:off x="3404076" y="797839"/>
              <a:ext cx="1357700" cy="411480"/>
            </a:xfrm>
            <a:prstGeom prst="roundRect">
              <a:avLst/>
            </a:prstGeom>
            <a:solidFill>
              <a:srgbClr val="0066CC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Sourcing Strategy</a:t>
              </a:r>
            </a:p>
          </p:txBody>
        </p:sp>
      </p:grpSp>
      <p:grpSp>
        <p:nvGrpSpPr>
          <p:cNvPr id="204" name="Group 203">
            <a:extLst>
              <a:ext uri="{FF2B5EF4-FFF2-40B4-BE49-F238E27FC236}">
                <a16:creationId xmlns:a16="http://schemas.microsoft.com/office/drawing/2014/main" id="{287DA720-1356-1F77-DB7E-B911692F1A4D}"/>
              </a:ext>
            </a:extLst>
          </p:cNvPr>
          <p:cNvGrpSpPr/>
          <p:nvPr/>
        </p:nvGrpSpPr>
        <p:grpSpPr>
          <a:xfrm>
            <a:off x="449961" y="2695161"/>
            <a:ext cx="4404341" cy="684000"/>
            <a:chOff x="600790" y="2841540"/>
            <a:chExt cx="4404341" cy="407049"/>
          </a:xfrm>
        </p:grpSpPr>
        <p:sp>
          <p:nvSpPr>
            <p:cNvPr id="201" name="Rounded Rectangle 43">
              <a:extLst>
                <a:ext uri="{FF2B5EF4-FFF2-40B4-BE49-F238E27FC236}">
                  <a16:creationId xmlns:a16="http://schemas.microsoft.com/office/drawing/2014/main" id="{75E3BA89-B40B-E5D0-41ED-13A5225E449A}"/>
                </a:ext>
              </a:extLst>
            </p:cNvPr>
            <p:cNvSpPr/>
            <p:nvPr/>
          </p:nvSpPr>
          <p:spPr>
            <a:xfrm>
              <a:off x="600790" y="2841540"/>
              <a:ext cx="1438744" cy="407049"/>
            </a:xfrm>
            <a:prstGeom prst="roundRect">
              <a:avLst/>
            </a:prstGeom>
            <a:solidFill>
              <a:srgbClr val="0066CC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 Project Execution</a:t>
              </a:r>
            </a:p>
          </p:txBody>
        </p:sp>
        <p:sp>
          <p:nvSpPr>
            <p:cNvPr id="202" name="Rounded Rectangle 44">
              <a:extLst>
                <a:ext uri="{FF2B5EF4-FFF2-40B4-BE49-F238E27FC236}">
                  <a16:creationId xmlns:a16="http://schemas.microsoft.com/office/drawing/2014/main" id="{C0AB3D88-CB44-3507-73CE-F711D56B5F13}"/>
                </a:ext>
              </a:extLst>
            </p:cNvPr>
            <p:cNvSpPr/>
            <p:nvPr/>
          </p:nvSpPr>
          <p:spPr>
            <a:xfrm>
              <a:off x="2083583" y="2841540"/>
              <a:ext cx="1438744" cy="407049"/>
            </a:xfrm>
            <a:prstGeom prst="roundRect">
              <a:avLst/>
            </a:prstGeom>
            <a:solidFill>
              <a:srgbClr val="0066CC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 Quality Assurance</a:t>
              </a:r>
            </a:p>
          </p:txBody>
        </p:sp>
        <p:sp>
          <p:nvSpPr>
            <p:cNvPr id="203" name="Rounded Rectangle 45">
              <a:extLst>
                <a:ext uri="{FF2B5EF4-FFF2-40B4-BE49-F238E27FC236}">
                  <a16:creationId xmlns:a16="http://schemas.microsoft.com/office/drawing/2014/main" id="{24C2383F-D221-6E1F-23EC-1956836C9892}"/>
                </a:ext>
              </a:extLst>
            </p:cNvPr>
            <p:cNvSpPr/>
            <p:nvPr/>
          </p:nvSpPr>
          <p:spPr>
            <a:xfrm>
              <a:off x="3566387" y="2841540"/>
              <a:ext cx="1438744" cy="407049"/>
            </a:xfrm>
            <a:prstGeom prst="roundRect">
              <a:avLst/>
            </a:prstGeom>
            <a:solidFill>
              <a:srgbClr val="0066CC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 Project Knowledge</a:t>
              </a:r>
            </a:p>
          </p:txBody>
        </p:sp>
      </p:grp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7DAD224E-848C-F17E-C317-AF24ACC6FD21}"/>
              </a:ext>
            </a:extLst>
          </p:cNvPr>
          <p:cNvGrpSpPr/>
          <p:nvPr/>
        </p:nvGrpSpPr>
        <p:grpSpPr>
          <a:xfrm>
            <a:off x="5458401" y="2690731"/>
            <a:ext cx="2328641" cy="684000"/>
            <a:chOff x="5618657" y="2831648"/>
            <a:chExt cx="2328641" cy="411480"/>
          </a:xfrm>
        </p:grpSpPr>
        <p:sp>
          <p:nvSpPr>
            <p:cNvPr id="205" name="Rounded Rectangle 51">
              <a:extLst>
                <a:ext uri="{FF2B5EF4-FFF2-40B4-BE49-F238E27FC236}">
                  <a16:creationId xmlns:a16="http://schemas.microsoft.com/office/drawing/2014/main" id="{F0C35B15-AE42-87A6-F35D-F6B838AAD77E}"/>
                </a:ext>
              </a:extLst>
            </p:cNvPr>
            <p:cNvSpPr/>
            <p:nvPr/>
          </p:nvSpPr>
          <p:spPr>
            <a:xfrm>
              <a:off x="5618657" y="2831648"/>
              <a:ext cx="1142999" cy="411480"/>
            </a:xfrm>
            <a:prstGeom prst="roundRect">
              <a:avLst/>
            </a:prstGeom>
            <a:solidFill>
              <a:srgbClr val="036DB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" tIns="18000" rIns="18000" bIns="18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5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and Control Project Performance</a:t>
              </a:r>
            </a:p>
          </p:txBody>
        </p:sp>
        <p:sp>
          <p:nvSpPr>
            <p:cNvPr id="206" name="Rounded Rectangle 52">
              <a:extLst>
                <a:ext uri="{FF2B5EF4-FFF2-40B4-BE49-F238E27FC236}">
                  <a16:creationId xmlns:a16="http://schemas.microsoft.com/office/drawing/2014/main" id="{387330A6-CAA1-031C-279B-B23148C90CC0}"/>
                </a:ext>
              </a:extLst>
            </p:cNvPr>
            <p:cNvSpPr/>
            <p:nvPr/>
          </p:nvSpPr>
          <p:spPr>
            <a:xfrm>
              <a:off x="6804299" y="2831648"/>
              <a:ext cx="1142999" cy="411480"/>
            </a:xfrm>
            <a:prstGeom prst="roundRect">
              <a:avLst/>
            </a:prstGeom>
            <a:solidFill>
              <a:srgbClr val="036DB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Assess and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Implement Changes</a:t>
              </a:r>
              <a:endParaRPr kumimoji="0" lang="en-GB" sz="9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08" name="Rounded Rectangle 61">
            <a:extLst>
              <a:ext uri="{FF2B5EF4-FFF2-40B4-BE49-F238E27FC236}">
                <a16:creationId xmlns:a16="http://schemas.microsoft.com/office/drawing/2014/main" id="{F65E9CEC-BB1D-D639-F34D-CF015AEAB2FA}"/>
              </a:ext>
            </a:extLst>
          </p:cNvPr>
          <p:cNvSpPr/>
          <p:nvPr/>
        </p:nvSpPr>
        <p:spPr>
          <a:xfrm>
            <a:off x="10726884" y="3102211"/>
            <a:ext cx="1142999" cy="684000"/>
          </a:xfrm>
          <a:prstGeom prst="roundRect">
            <a:avLst/>
          </a:prstGeom>
          <a:solidFill>
            <a:srgbClr val="036DB8"/>
          </a:solidFill>
          <a:ln w="12700">
            <a:solidFill>
              <a:schemeClr val="tx1">
                <a:lumMod val="95000"/>
                <a:lumOff val="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Close Project or Phase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45BC822-C75F-098A-9389-323595038F64}"/>
              </a:ext>
            </a:extLst>
          </p:cNvPr>
          <p:cNvSpPr txBox="1"/>
          <p:nvPr/>
        </p:nvSpPr>
        <p:spPr>
          <a:xfrm>
            <a:off x="1624946" y="-46392"/>
            <a:ext cx="866836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rgbClr val="C7D45C"/>
                </a:solidFill>
              </a:rPr>
              <a:t>Project Management Performance Domains and Focus Areas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A0DBE2-65CA-3E1C-BCAE-97D128CEDF8F}"/>
              </a:ext>
            </a:extLst>
          </p:cNvPr>
          <p:cNvSpPr txBox="1"/>
          <p:nvPr/>
        </p:nvSpPr>
        <p:spPr>
          <a:xfrm>
            <a:off x="3207997" y="305396"/>
            <a:ext cx="55022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95BC5B"/>
                </a:solidFill>
              </a:rPr>
              <a:t>In accordance with PMI PMBOK® Guide - Eighth (8</a:t>
            </a:r>
            <a:r>
              <a:rPr lang="en-US" sz="1600" baseline="30000" dirty="0">
                <a:solidFill>
                  <a:srgbClr val="95BC5B"/>
                </a:solidFill>
              </a:rPr>
              <a:t>th</a:t>
            </a:r>
            <a:r>
              <a:rPr lang="en-US" sz="1600" dirty="0">
                <a:solidFill>
                  <a:srgbClr val="95BC5B"/>
                </a:solidFill>
              </a:rPr>
              <a:t>) Edition</a:t>
            </a:r>
          </a:p>
        </p:txBody>
      </p:sp>
      <p:graphicFrame>
        <p:nvGraphicFramePr>
          <p:cNvPr id="191" name="Table 1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3824590"/>
              </p:ext>
            </p:extLst>
          </p:nvPr>
        </p:nvGraphicFramePr>
        <p:xfrm>
          <a:off x="6927650" y="4678830"/>
          <a:ext cx="1573200" cy="18737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57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74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752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036DB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Governance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75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7860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Scope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64641967"/>
                  </a:ext>
                </a:extLst>
              </a:tr>
              <a:tr h="46875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5C7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Schedule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75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78A9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Finance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66980308"/>
                  </a:ext>
                </a:extLst>
              </a:tr>
            </a:tbl>
          </a:graphicData>
        </a:graphic>
      </p:graphicFrame>
      <p:graphicFrame>
        <p:nvGraphicFramePr>
          <p:cNvPr id="192" name="Table 1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0305658"/>
              </p:ext>
            </p:extLst>
          </p:nvPr>
        </p:nvGraphicFramePr>
        <p:xfrm>
          <a:off x="8648579" y="4676844"/>
          <a:ext cx="1574736" cy="14055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60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87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850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D5C9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Stakeholders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13014409"/>
                  </a:ext>
                </a:extLst>
              </a:tr>
              <a:tr h="4685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1A8B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Resources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5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B1C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Risk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94" name="Rectangle 16">
            <a:hlinkClick r:id="rId8" action="ppaction://hlinksldjump"/>
          </p:cNvPr>
          <p:cNvSpPr/>
          <p:nvPr/>
        </p:nvSpPr>
        <p:spPr>
          <a:xfrm>
            <a:off x="6931425" y="4693366"/>
            <a:ext cx="1633093" cy="4311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12" name="Rectangle 109">
            <a:hlinkClick r:id="rId9" action="ppaction://hlinksldjump"/>
          </p:cNvPr>
          <p:cNvSpPr/>
          <p:nvPr/>
        </p:nvSpPr>
        <p:spPr>
          <a:xfrm>
            <a:off x="6927650" y="5608820"/>
            <a:ext cx="1634154" cy="459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13" name="Rectangle 110">
            <a:hlinkClick r:id="rId10" action="ppaction://hlinksldjump"/>
          </p:cNvPr>
          <p:cNvSpPr/>
          <p:nvPr/>
        </p:nvSpPr>
        <p:spPr>
          <a:xfrm>
            <a:off x="8648578" y="4679201"/>
            <a:ext cx="1634150" cy="459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14" name="Rectangle 111">
            <a:hlinkClick r:id="rId11" action="ppaction://hlinksldjump"/>
          </p:cNvPr>
          <p:cNvSpPr/>
          <p:nvPr/>
        </p:nvSpPr>
        <p:spPr>
          <a:xfrm>
            <a:off x="8648579" y="5615716"/>
            <a:ext cx="1644731" cy="459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29" name="Rectangle 117">
            <a:hlinkClick r:id="rId12" action="ppaction://hlinksldjump"/>
          </p:cNvPr>
          <p:cNvSpPr/>
          <p:nvPr/>
        </p:nvSpPr>
        <p:spPr>
          <a:xfrm>
            <a:off x="6930364" y="6067949"/>
            <a:ext cx="1634154" cy="485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31" name="Rectangle 113">
            <a:hlinkClick r:id="rId13" action="ppaction://hlinksldjump"/>
          </p:cNvPr>
          <p:cNvSpPr/>
          <p:nvPr/>
        </p:nvSpPr>
        <p:spPr>
          <a:xfrm>
            <a:off x="6937356" y="5138700"/>
            <a:ext cx="1619649" cy="485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47" name="Rectangle 117">
            <a:hlinkClick r:id="rId14" action="ppaction://hlinksldjump"/>
            <a:extLst>
              <a:ext uri="{FF2B5EF4-FFF2-40B4-BE49-F238E27FC236}">
                <a16:creationId xmlns:a16="http://schemas.microsoft.com/office/drawing/2014/main" id="{E7A869D1-8DBE-2964-3DB7-09E8033B64CC}"/>
              </a:ext>
            </a:extLst>
          </p:cNvPr>
          <p:cNvSpPr/>
          <p:nvPr/>
        </p:nvSpPr>
        <p:spPr>
          <a:xfrm>
            <a:off x="8648575" y="5127565"/>
            <a:ext cx="1634153" cy="5040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707053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FF8FF2-B314-EAA8-9164-C717BB0CA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Rounded Rectangle 61">
            <a:extLst>
              <a:ext uri="{FF2B5EF4-FFF2-40B4-BE49-F238E27FC236}">
                <a16:creationId xmlns:a16="http://schemas.microsoft.com/office/drawing/2014/main" id="{21534496-85D8-F4CD-07C4-796ED933109C}"/>
              </a:ext>
            </a:extLst>
          </p:cNvPr>
          <p:cNvSpPr/>
          <p:nvPr/>
        </p:nvSpPr>
        <p:spPr>
          <a:xfrm>
            <a:off x="10726885" y="3102211"/>
            <a:ext cx="1142999" cy="411480"/>
          </a:xfrm>
          <a:prstGeom prst="roundRect">
            <a:avLst/>
          </a:prstGeom>
          <a:solidFill>
            <a:srgbClr val="036DB8"/>
          </a:solidFill>
          <a:ln w="12700">
            <a:solidFill>
              <a:schemeClr val="tx1">
                <a:lumMod val="95000"/>
                <a:lumOff val="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Close Project or Phase</a:t>
            </a:r>
          </a:p>
        </p:txBody>
      </p: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3D746000-599A-C5E4-7F84-5A7C3A9A0A10}"/>
              </a:ext>
            </a:extLst>
          </p:cNvPr>
          <p:cNvGrpSpPr/>
          <p:nvPr/>
        </p:nvGrpSpPr>
        <p:grpSpPr>
          <a:xfrm>
            <a:off x="448390" y="2689140"/>
            <a:ext cx="4426219" cy="1313816"/>
            <a:chOff x="448390" y="3118053"/>
            <a:chExt cx="3289337" cy="1328118"/>
          </a:xfrm>
        </p:grpSpPr>
        <p:sp>
          <p:nvSpPr>
            <p:cNvPr id="164" name="Rounded Rectangle 43">
              <a:extLst>
                <a:ext uri="{FF2B5EF4-FFF2-40B4-BE49-F238E27FC236}">
                  <a16:creationId xmlns:a16="http://schemas.microsoft.com/office/drawing/2014/main" id="{31A4C48B-7C1D-52AD-3E90-6BB4E334DDB1}"/>
                </a:ext>
              </a:extLst>
            </p:cNvPr>
            <p:cNvSpPr/>
            <p:nvPr/>
          </p:nvSpPr>
          <p:spPr>
            <a:xfrm>
              <a:off x="448390" y="3118053"/>
              <a:ext cx="1069200" cy="411480"/>
            </a:xfrm>
            <a:prstGeom prst="roundRect">
              <a:avLst/>
            </a:prstGeom>
            <a:solidFill>
              <a:srgbClr val="0066CC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 Project Execution</a:t>
              </a:r>
            </a:p>
          </p:txBody>
        </p:sp>
        <p:sp>
          <p:nvSpPr>
            <p:cNvPr id="165" name="Rounded Rectangle 44">
              <a:extLst>
                <a:ext uri="{FF2B5EF4-FFF2-40B4-BE49-F238E27FC236}">
                  <a16:creationId xmlns:a16="http://schemas.microsoft.com/office/drawing/2014/main" id="{6C98B0E7-C0E0-DE23-5A5C-2AF3F93F7A5C}"/>
                </a:ext>
              </a:extLst>
            </p:cNvPr>
            <p:cNvSpPr/>
            <p:nvPr/>
          </p:nvSpPr>
          <p:spPr>
            <a:xfrm>
              <a:off x="1550325" y="3118053"/>
              <a:ext cx="1069200" cy="411480"/>
            </a:xfrm>
            <a:prstGeom prst="roundRect">
              <a:avLst/>
            </a:prstGeom>
            <a:solidFill>
              <a:srgbClr val="0066CC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 Quality Assurance</a:t>
              </a:r>
            </a:p>
          </p:txBody>
        </p:sp>
        <p:sp>
          <p:nvSpPr>
            <p:cNvPr id="166" name="Rounded Rectangle 45">
              <a:extLst>
                <a:ext uri="{FF2B5EF4-FFF2-40B4-BE49-F238E27FC236}">
                  <a16:creationId xmlns:a16="http://schemas.microsoft.com/office/drawing/2014/main" id="{A96CAF32-ABA4-7623-E078-E319B436A8B2}"/>
                </a:ext>
              </a:extLst>
            </p:cNvPr>
            <p:cNvSpPr/>
            <p:nvPr/>
          </p:nvSpPr>
          <p:spPr>
            <a:xfrm>
              <a:off x="2652268" y="3118053"/>
              <a:ext cx="1069200" cy="411480"/>
            </a:xfrm>
            <a:prstGeom prst="roundRect">
              <a:avLst/>
            </a:prstGeom>
            <a:solidFill>
              <a:srgbClr val="0066CC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 Project Knowledge</a:t>
              </a:r>
            </a:p>
          </p:txBody>
        </p:sp>
        <p:sp>
          <p:nvSpPr>
            <p:cNvPr id="167" name="Rounded Rectangle 46">
              <a:extLst>
                <a:ext uri="{FF2B5EF4-FFF2-40B4-BE49-F238E27FC236}">
                  <a16:creationId xmlns:a16="http://schemas.microsoft.com/office/drawing/2014/main" id="{A6326FCA-A4E5-7983-095B-CACF0891F0BD}"/>
                </a:ext>
              </a:extLst>
            </p:cNvPr>
            <p:cNvSpPr/>
            <p:nvPr/>
          </p:nvSpPr>
          <p:spPr>
            <a:xfrm>
              <a:off x="448390" y="3576372"/>
              <a:ext cx="1069200" cy="411480"/>
            </a:xfrm>
            <a:prstGeom prst="roundRect">
              <a:avLst/>
            </a:prstGeom>
            <a:solidFill>
              <a:srgbClr val="ED22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Implement Risk Responses</a:t>
              </a:r>
            </a:p>
          </p:txBody>
        </p:sp>
        <p:sp>
          <p:nvSpPr>
            <p:cNvPr id="168" name="Rounded Rectangle 48">
              <a:extLst>
                <a:ext uri="{FF2B5EF4-FFF2-40B4-BE49-F238E27FC236}">
                  <a16:creationId xmlns:a16="http://schemas.microsoft.com/office/drawing/2014/main" id="{B1908CE7-CA99-0BBF-AE30-58F5B18D66D5}"/>
                </a:ext>
              </a:extLst>
            </p:cNvPr>
            <p:cNvSpPr/>
            <p:nvPr/>
          </p:nvSpPr>
          <p:spPr>
            <a:xfrm>
              <a:off x="1550329" y="3576372"/>
              <a:ext cx="1069200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 Stakeholder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Engagement</a:t>
              </a:r>
            </a:p>
          </p:txBody>
        </p:sp>
        <p:sp>
          <p:nvSpPr>
            <p:cNvPr id="169" name="Rounded Rectangle 49">
              <a:extLst>
                <a:ext uri="{FF2B5EF4-FFF2-40B4-BE49-F238E27FC236}">
                  <a16:creationId xmlns:a16="http://schemas.microsoft.com/office/drawing/2014/main" id="{A4A3FFBB-E9BE-0A45-E053-45FAEE04E6E7}"/>
                </a:ext>
              </a:extLst>
            </p:cNvPr>
            <p:cNvSpPr/>
            <p:nvPr/>
          </p:nvSpPr>
          <p:spPr>
            <a:xfrm>
              <a:off x="448390" y="4034691"/>
              <a:ext cx="1069200" cy="411480"/>
            </a:xfrm>
            <a:prstGeom prst="roundRect">
              <a:avLst/>
            </a:prstGeom>
            <a:solidFill>
              <a:srgbClr val="20A47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Acquire Resources</a:t>
              </a:r>
            </a:p>
          </p:txBody>
        </p:sp>
        <p:sp>
          <p:nvSpPr>
            <p:cNvPr id="170" name="Rounded Rectangle 50">
              <a:extLst>
                <a:ext uri="{FF2B5EF4-FFF2-40B4-BE49-F238E27FC236}">
                  <a16:creationId xmlns:a16="http://schemas.microsoft.com/office/drawing/2014/main" id="{76424446-8C9A-0FAB-153B-EBDEE2C5B3EA}"/>
                </a:ext>
              </a:extLst>
            </p:cNvPr>
            <p:cNvSpPr/>
            <p:nvPr/>
          </p:nvSpPr>
          <p:spPr>
            <a:xfrm>
              <a:off x="1550324" y="4034691"/>
              <a:ext cx="2187403" cy="411480"/>
            </a:xfrm>
            <a:prstGeom prst="roundRect">
              <a:avLst/>
            </a:prstGeom>
            <a:solidFill>
              <a:srgbClr val="20A47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Lead the Team</a:t>
              </a:r>
            </a:p>
          </p:txBody>
        </p:sp>
        <p:sp>
          <p:nvSpPr>
            <p:cNvPr id="171" name="Rounded Rectangle 143">
              <a:extLst>
                <a:ext uri="{FF2B5EF4-FFF2-40B4-BE49-F238E27FC236}">
                  <a16:creationId xmlns:a16="http://schemas.microsoft.com/office/drawing/2014/main" id="{E9670AB6-0411-CD14-27BB-D111EE9C325E}"/>
                </a:ext>
              </a:extLst>
            </p:cNvPr>
            <p:cNvSpPr/>
            <p:nvPr/>
          </p:nvSpPr>
          <p:spPr>
            <a:xfrm>
              <a:off x="2652268" y="3576372"/>
              <a:ext cx="1069200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18000" rIns="0" bIns="18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 Communications</a:t>
              </a:r>
              <a:endParaRPr kumimoji="0" lang="en-GB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35DF6956-4C4E-5196-0125-42D73EAAAC32}"/>
              </a:ext>
            </a:extLst>
          </p:cNvPr>
          <p:cNvGrpSpPr/>
          <p:nvPr/>
        </p:nvGrpSpPr>
        <p:grpSpPr>
          <a:xfrm>
            <a:off x="5466257" y="2679248"/>
            <a:ext cx="4699924" cy="1314282"/>
            <a:chOff x="5466257" y="2679248"/>
            <a:chExt cx="4699924" cy="1314282"/>
          </a:xfrm>
        </p:grpSpPr>
        <p:sp>
          <p:nvSpPr>
            <p:cNvPr id="174" name="Rounded Rectangle 51">
              <a:extLst>
                <a:ext uri="{FF2B5EF4-FFF2-40B4-BE49-F238E27FC236}">
                  <a16:creationId xmlns:a16="http://schemas.microsoft.com/office/drawing/2014/main" id="{069F28C3-BF92-2194-ACD6-CF45E82C848A}"/>
                </a:ext>
              </a:extLst>
            </p:cNvPr>
            <p:cNvSpPr/>
            <p:nvPr/>
          </p:nvSpPr>
          <p:spPr>
            <a:xfrm>
              <a:off x="5466257" y="2679248"/>
              <a:ext cx="1142999" cy="411480"/>
            </a:xfrm>
            <a:prstGeom prst="roundRect">
              <a:avLst/>
            </a:prstGeom>
            <a:solidFill>
              <a:srgbClr val="036DB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" tIns="18000" rIns="18000" bIns="18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5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and Control Project Performance</a:t>
              </a:r>
            </a:p>
          </p:txBody>
        </p:sp>
        <p:sp>
          <p:nvSpPr>
            <p:cNvPr id="175" name="Rounded Rectangle 52">
              <a:extLst>
                <a:ext uri="{FF2B5EF4-FFF2-40B4-BE49-F238E27FC236}">
                  <a16:creationId xmlns:a16="http://schemas.microsoft.com/office/drawing/2014/main" id="{0FC09186-4AA6-8E7C-375E-D26ECC494630}"/>
                </a:ext>
              </a:extLst>
            </p:cNvPr>
            <p:cNvSpPr/>
            <p:nvPr/>
          </p:nvSpPr>
          <p:spPr>
            <a:xfrm>
              <a:off x="6651899" y="2679248"/>
              <a:ext cx="1142999" cy="411480"/>
            </a:xfrm>
            <a:prstGeom prst="roundRect">
              <a:avLst/>
            </a:prstGeom>
            <a:solidFill>
              <a:srgbClr val="036DB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Assess and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Implement Changes</a:t>
              </a:r>
              <a:endParaRPr kumimoji="0" lang="en-GB" sz="9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6" name="Rounded Rectangle 53">
              <a:extLst>
                <a:ext uri="{FF2B5EF4-FFF2-40B4-BE49-F238E27FC236}">
                  <a16:creationId xmlns:a16="http://schemas.microsoft.com/office/drawing/2014/main" id="{B650FDBA-D6B6-93AA-5FB9-66CF144386A5}"/>
                </a:ext>
              </a:extLst>
            </p:cNvPr>
            <p:cNvSpPr/>
            <p:nvPr/>
          </p:nvSpPr>
          <p:spPr>
            <a:xfrm>
              <a:off x="9023182" y="2679248"/>
              <a:ext cx="1142999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Validate Scope</a:t>
              </a:r>
            </a:p>
          </p:txBody>
        </p:sp>
        <p:sp>
          <p:nvSpPr>
            <p:cNvPr id="178" name="Rounded Rectangle 54">
              <a:extLst>
                <a:ext uri="{FF2B5EF4-FFF2-40B4-BE49-F238E27FC236}">
                  <a16:creationId xmlns:a16="http://schemas.microsoft.com/office/drawing/2014/main" id="{8A0E637B-1FA3-89B9-07F4-00234B6C7D85}"/>
                </a:ext>
              </a:extLst>
            </p:cNvPr>
            <p:cNvSpPr/>
            <p:nvPr/>
          </p:nvSpPr>
          <p:spPr>
            <a:xfrm>
              <a:off x="7837542" y="3130649"/>
              <a:ext cx="1142999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18000" rIns="0" bIns="1800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Stakeholder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Engagement</a:t>
              </a:r>
            </a:p>
          </p:txBody>
        </p:sp>
        <p:sp>
          <p:nvSpPr>
            <p:cNvPr id="179" name="Rounded Rectangle 56">
              <a:extLst>
                <a:ext uri="{FF2B5EF4-FFF2-40B4-BE49-F238E27FC236}">
                  <a16:creationId xmlns:a16="http://schemas.microsoft.com/office/drawing/2014/main" id="{BC4ADEE4-949C-027F-73E0-4BBD37A3E046}"/>
                </a:ext>
              </a:extLst>
            </p:cNvPr>
            <p:cNvSpPr/>
            <p:nvPr/>
          </p:nvSpPr>
          <p:spPr>
            <a:xfrm>
              <a:off x="5466257" y="3582050"/>
              <a:ext cx="2334423" cy="411480"/>
            </a:xfrm>
            <a:prstGeom prst="roundRect">
              <a:avLst/>
            </a:prstGeom>
            <a:solidFill>
              <a:srgbClr val="20A47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and Control Resourcing</a:t>
              </a:r>
            </a:p>
          </p:txBody>
        </p:sp>
        <p:sp>
          <p:nvSpPr>
            <p:cNvPr id="180" name="Rounded Rectangle 57">
              <a:extLst>
                <a:ext uri="{FF2B5EF4-FFF2-40B4-BE49-F238E27FC236}">
                  <a16:creationId xmlns:a16="http://schemas.microsoft.com/office/drawing/2014/main" id="{72261D83-CD51-22FA-9F67-72FE0C913463}"/>
                </a:ext>
              </a:extLst>
            </p:cNvPr>
            <p:cNvSpPr/>
            <p:nvPr/>
          </p:nvSpPr>
          <p:spPr>
            <a:xfrm>
              <a:off x="5466257" y="3130649"/>
              <a:ext cx="1142999" cy="411480"/>
            </a:xfrm>
            <a:prstGeom prst="roundRect">
              <a:avLst/>
            </a:prstGeom>
            <a:solidFill>
              <a:srgbClr val="C5C7C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and Control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Schedule</a:t>
              </a:r>
            </a:p>
          </p:txBody>
        </p:sp>
        <p:sp>
          <p:nvSpPr>
            <p:cNvPr id="181" name="Rounded Rectangle 58">
              <a:extLst>
                <a:ext uri="{FF2B5EF4-FFF2-40B4-BE49-F238E27FC236}">
                  <a16:creationId xmlns:a16="http://schemas.microsoft.com/office/drawing/2014/main" id="{0AF1C8B3-0CBF-B1B5-694D-5088A7711F1A}"/>
                </a:ext>
              </a:extLst>
            </p:cNvPr>
            <p:cNvSpPr/>
            <p:nvPr/>
          </p:nvSpPr>
          <p:spPr>
            <a:xfrm>
              <a:off x="6651900" y="3130649"/>
              <a:ext cx="1142999" cy="411480"/>
            </a:xfrm>
            <a:prstGeom prst="roundRect">
              <a:avLst/>
            </a:prstGeom>
            <a:solidFill>
              <a:srgbClr val="8EC445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and Control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Finances</a:t>
              </a:r>
            </a:p>
          </p:txBody>
        </p:sp>
        <p:sp>
          <p:nvSpPr>
            <p:cNvPr id="182" name="Rounded Rectangle 59">
              <a:extLst>
                <a:ext uri="{FF2B5EF4-FFF2-40B4-BE49-F238E27FC236}">
                  <a16:creationId xmlns:a16="http://schemas.microsoft.com/office/drawing/2014/main" id="{82055F98-7D75-02EC-C6B4-637B29381AF1}"/>
                </a:ext>
              </a:extLst>
            </p:cNvPr>
            <p:cNvSpPr/>
            <p:nvPr/>
          </p:nvSpPr>
          <p:spPr>
            <a:xfrm>
              <a:off x="7837541" y="2679248"/>
              <a:ext cx="1142999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" tIns="18000" rIns="18000" bIns="1800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and Control Scope</a:t>
              </a:r>
            </a:p>
          </p:txBody>
        </p:sp>
        <p:sp>
          <p:nvSpPr>
            <p:cNvPr id="183" name="Rounded Rectangle 60">
              <a:extLst>
                <a:ext uri="{FF2B5EF4-FFF2-40B4-BE49-F238E27FC236}">
                  <a16:creationId xmlns:a16="http://schemas.microsoft.com/office/drawing/2014/main" id="{35FC32AA-DEDB-B1CF-0966-D3DF909D0D9B}"/>
                </a:ext>
              </a:extLst>
            </p:cNvPr>
            <p:cNvSpPr/>
            <p:nvPr/>
          </p:nvSpPr>
          <p:spPr>
            <a:xfrm>
              <a:off x="7860188" y="3582050"/>
              <a:ext cx="2305993" cy="411480"/>
            </a:xfrm>
            <a:prstGeom prst="roundRect">
              <a:avLst/>
            </a:prstGeom>
            <a:solidFill>
              <a:srgbClr val="ED22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Risks</a:t>
              </a:r>
            </a:p>
          </p:txBody>
        </p:sp>
        <p:sp>
          <p:nvSpPr>
            <p:cNvPr id="184" name="Rounded Rectangle 118">
              <a:extLst>
                <a:ext uri="{FF2B5EF4-FFF2-40B4-BE49-F238E27FC236}">
                  <a16:creationId xmlns:a16="http://schemas.microsoft.com/office/drawing/2014/main" id="{D2A0038F-8967-206F-B3BE-02E4254229FB}"/>
                </a:ext>
              </a:extLst>
            </p:cNvPr>
            <p:cNvSpPr/>
            <p:nvPr/>
          </p:nvSpPr>
          <p:spPr>
            <a:xfrm>
              <a:off x="9023182" y="3130649"/>
              <a:ext cx="1142999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Communications</a:t>
              </a: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BD19FB5C-EE4C-54EE-0300-5F83C324E477}"/>
              </a:ext>
            </a:extLst>
          </p:cNvPr>
          <p:cNvGrpSpPr/>
          <p:nvPr/>
        </p:nvGrpSpPr>
        <p:grpSpPr>
          <a:xfrm>
            <a:off x="2013805" y="807221"/>
            <a:ext cx="9773756" cy="1332783"/>
            <a:chOff x="2013805" y="830786"/>
            <a:chExt cx="8653998" cy="1332783"/>
          </a:xfrm>
        </p:grpSpPr>
        <p:sp>
          <p:nvSpPr>
            <p:cNvPr id="128" name="Rounded Rectangle 20">
              <a:extLst>
                <a:ext uri="{FF2B5EF4-FFF2-40B4-BE49-F238E27FC236}">
                  <a16:creationId xmlns:a16="http://schemas.microsoft.com/office/drawing/2014/main" id="{351036DB-F155-3EC4-AD57-0ED268D1843C}"/>
                </a:ext>
              </a:extLst>
            </p:cNvPr>
            <p:cNvSpPr/>
            <p:nvPr/>
          </p:nvSpPr>
          <p:spPr>
            <a:xfrm>
              <a:off x="2013805" y="830786"/>
              <a:ext cx="1202151" cy="411480"/>
            </a:xfrm>
            <a:prstGeom prst="roundRect">
              <a:avLst/>
            </a:prstGeom>
            <a:solidFill>
              <a:srgbClr val="036DB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5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Integrate and Align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5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Project Plans</a:t>
              </a:r>
            </a:p>
          </p:txBody>
        </p:sp>
        <p:sp>
          <p:nvSpPr>
            <p:cNvPr id="130" name="Rounded Rectangle 22">
              <a:extLst>
                <a:ext uri="{FF2B5EF4-FFF2-40B4-BE49-F238E27FC236}">
                  <a16:creationId xmlns:a16="http://schemas.microsoft.com/office/drawing/2014/main" id="{08E10BDA-7253-B250-991C-6B427B6A3CD6}"/>
                </a:ext>
              </a:extLst>
            </p:cNvPr>
            <p:cNvSpPr/>
            <p:nvPr/>
          </p:nvSpPr>
          <p:spPr>
            <a:xfrm>
              <a:off x="5722663" y="830786"/>
              <a:ext cx="1202151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rIns="72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Elicit and Analyze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Requirements</a:t>
              </a:r>
            </a:p>
          </p:txBody>
        </p:sp>
        <p:sp>
          <p:nvSpPr>
            <p:cNvPr id="132" name="Rounded Rectangle 25">
              <a:extLst>
                <a:ext uri="{FF2B5EF4-FFF2-40B4-BE49-F238E27FC236}">
                  <a16:creationId xmlns:a16="http://schemas.microsoft.com/office/drawing/2014/main" id="{692D8EE7-7AFC-0BF6-16CE-2EC52BC75856}"/>
                </a:ext>
              </a:extLst>
            </p:cNvPr>
            <p:cNvSpPr/>
            <p:nvPr/>
          </p:nvSpPr>
          <p:spPr>
            <a:xfrm>
              <a:off x="5739727" y="1291437"/>
              <a:ext cx="1202151" cy="411480"/>
            </a:xfrm>
            <a:prstGeom prst="roundRect">
              <a:avLst/>
            </a:prstGeom>
            <a:solidFill>
              <a:srgbClr val="8EC445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Estimate</a:t>
              </a:r>
            </a:p>
          </p:txBody>
        </p:sp>
        <p:sp>
          <p:nvSpPr>
            <p:cNvPr id="135" name="Rounded Rectangle 26">
              <a:extLst>
                <a:ext uri="{FF2B5EF4-FFF2-40B4-BE49-F238E27FC236}">
                  <a16:creationId xmlns:a16="http://schemas.microsoft.com/office/drawing/2014/main" id="{67874702-4542-F053-2BF4-DA9A6E747603}"/>
                </a:ext>
              </a:extLst>
            </p:cNvPr>
            <p:cNvSpPr/>
            <p:nvPr/>
          </p:nvSpPr>
          <p:spPr>
            <a:xfrm>
              <a:off x="6981701" y="1291437"/>
              <a:ext cx="1202151" cy="411480"/>
            </a:xfrm>
            <a:prstGeom prst="roundRect">
              <a:avLst/>
            </a:prstGeom>
            <a:solidFill>
              <a:srgbClr val="8EC445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18000" rIns="0" bIns="18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Develop Budget</a:t>
              </a:r>
            </a:p>
          </p:txBody>
        </p:sp>
        <p:sp>
          <p:nvSpPr>
            <p:cNvPr id="140" name="Rounded Rectangle 27">
              <a:extLst>
                <a:ext uri="{FF2B5EF4-FFF2-40B4-BE49-F238E27FC236}">
                  <a16:creationId xmlns:a16="http://schemas.microsoft.com/office/drawing/2014/main" id="{694DCBCA-FDCB-264A-688B-A46883B0371E}"/>
                </a:ext>
              </a:extLst>
            </p:cNvPr>
            <p:cNvSpPr/>
            <p:nvPr/>
          </p:nvSpPr>
          <p:spPr>
            <a:xfrm>
              <a:off x="8223675" y="1291437"/>
              <a:ext cx="1202151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Stakeholder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Engagement</a:t>
              </a:r>
            </a:p>
          </p:txBody>
        </p:sp>
        <p:sp>
          <p:nvSpPr>
            <p:cNvPr id="144" name="Rounded Rectangle 28">
              <a:extLst>
                <a:ext uri="{FF2B5EF4-FFF2-40B4-BE49-F238E27FC236}">
                  <a16:creationId xmlns:a16="http://schemas.microsoft.com/office/drawing/2014/main" id="{6851D953-B41D-BBEC-C539-1008529F4F62}"/>
                </a:ext>
              </a:extLst>
            </p:cNvPr>
            <p:cNvSpPr/>
            <p:nvPr/>
          </p:nvSpPr>
          <p:spPr>
            <a:xfrm>
              <a:off x="9465652" y="1291437"/>
              <a:ext cx="1202151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Communications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Management</a:t>
              </a:r>
            </a:p>
          </p:txBody>
        </p:sp>
        <p:sp>
          <p:nvSpPr>
            <p:cNvPr id="148" name="Rounded Rectangle 30">
              <a:extLst>
                <a:ext uri="{FF2B5EF4-FFF2-40B4-BE49-F238E27FC236}">
                  <a16:creationId xmlns:a16="http://schemas.microsoft.com/office/drawing/2014/main" id="{5CB956C5-15C1-18CF-3E85-86DD40011444}"/>
                </a:ext>
              </a:extLst>
            </p:cNvPr>
            <p:cNvSpPr/>
            <p:nvPr/>
          </p:nvSpPr>
          <p:spPr>
            <a:xfrm>
              <a:off x="4486377" y="830786"/>
              <a:ext cx="1202151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1800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Scope Management</a:t>
              </a:r>
            </a:p>
          </p:txBody>
        </p:sp>
        <p:sp>
          <p:nvSpPr>
            <p:cNvPr id="149" name="Rounded Rectangle 31">
              <a:extLst>
                <a:ext uri="{FF2B5EF4-FFF2-40B4-BE49-F238E27FC236}">
                  <a16:creationId xmlns:a16="http://schemas.microsoft.com/office/drawing/2014/main" id="{95DF0983-2999-F2C6-9025-A66AFC7AB0DB}"/>
                </a:ext>
              </a:extLst>
            </p:cNvPr>
            <p:cNvSpPr/>
            <p:nvPr/>
          </p:nvSpPr>
          <p:spPr>
            <a:xfrm>
              <a:off x="2013805" y="1291437"/>
              <a:ext cx="1202151" cy="411480"/>
            </a:xfrm>
            <a:prstGeom prst="roundRect">
              <a:avLst/>
            </a:prstGeom>
            <a:solidFill>
              <a:srgbClr val="C5C7C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Schedule Management</a:t>
              </a:r>
            </a:p>
          </p:txBody>
        </p:sp>
        <p:sp>
          <p:nvSpPr>
            <p:cNvPr id="150" name="Rounded Rectangle 32">
              <a:extLst>
                <a:ext uri="{FF2B5EF4-FFF2-40B4-BE49-F238E27FC236}">
                  <a16:creationId xmlns:a16="http://schemas.microsoft.com/office/drawing/2014/main" id="{2FE0A889-2C63-5BEB-7151-1ECF40ABE74C}"/>
                </a:ext>
              </a:extLst>
            </p:cNvPr>
            <p:cNvSpPr/>
            <p:nvPr/>
          </p:nvSpPr>
          <p:spPr>
            <a:xfrm>
              <a:off x="3255779" y="1291437"/>
              <a:ext cx="1202151" cy="411480"/>
            </a:xfrm>
            <a:prstGeom prst="roundRect">
              <a:avLst/>
            </a:prstGeom>
            <a:solidFill>
              <a:srgbClr val="C5C7C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3600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Develop Schedule</a:t>
              </a:r>
            </a:p>
          </p:txBody>
        </p:sp>
        <p:sp>
          <p:nvSpPr>
            <p:cNvPr id="151" name="Rounded Rectangle 34">
              <a:extLst>
                <a:ext uri="{FF2B5EF4-FFF2-40B4-BE49-F238E27FC236}">
                  <a16:creationId xmlns:a16="http://schemas.microsoft.com/office/drawing/2014/main" id="{0C41A8E1-0243-5D76-A18F-59EC0EC1AB54}"/>
                </a:ext>
              </a:extLst>
            </p:cNvPr>
            <p:cNvSpPr/>
            <p:nvPr/>
          </p:nvSpPr>
          <p:spPr>
            <a:xfrm>
              <a:off x="3252471" y="1752089"/>
              <a:ext cx="1202151" cy="411480"/>
            </a:xfrm>
            <a:prstGeom prst="roundRect">
              <a:avLst/>
            </a:prstGeom>
            <a:solidFill>
              <a:srgbClr val="20A47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Estimate Resource</a:t>
              </a:r>
            </a:p>
          </p:txBody>
        </p:sp>
        <p:sp>
          <p:nvSpPr>
            <p:cNvPr id="152" name="Rounded Rectangle 35">
              <a:extLst>
                <a:ext uri="{FF2B5EF4-FFF2-40B4-BE49-F238E27FC236}">
                  <a16:creationId xmlns:a16="http://schemas.microsoft.com/office/drawing/2014/main" id="{78EEDC72-7580-85F9-E566-478F39D3795F}"/>
                </a:ext>
              </a:extLst>
            </p:cNvPr>
            <p:cNvSpPr/>
            <p:nvPr/>
          </p:nvSpPr>
          <p:spPr>
            <a:xfrm>
              <a:off x="5729803" y="1752089"/>
              <a:ext cx="1202151" cy="411480"/>
            </a:xfrm>
            <a:prstGeom prst="roundRect">
              <a:avLst/>
            </a:prstGeom>
            <a:solidFill>
              <a:srgbClr val="ED22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Identify Risks</a:t>
              </a:r>
              <a:endParaRPr kumimoji="0" lang="fr-FR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3" name="Rounded Rectangle 36">
              <a:extLst>
                <a:ext uri="{FF2B5EF4-FFF2-40B4-BE49-F238E27FC236}">
                  <a16:creationId xmlns:a16="http://schemas.microsoft.com/office/drawing/2014/main" id="{14D3F612-3AD8-DC11-8961-BE19BB2DBD19}"/>
                </a:ext>
              </a:extLst>
            </p:cNvPr>
            <p:cNvSpPr/>
            <p:nvPr/>
          </p:nvSpPr>
          <p:spPr>
            <a:xfrm>
              <a:off x="6968469" y="1752089"/>
              <a:ext cx="1202151" cy="411480"/>
            </a:xfrm>
            <a:prstGeom prst="roundRect">
              <a:avLst/>
            </a:prstGeom>
            <a:solidFill>
              <a:srgbClr val="ED1C24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18000" rIns="0" bIns="18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Perform Risk Analysis</a:t>
              </a:r>
              <a:endParaRPr kumimoji="0" lang="en-GB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4" name="Rounded Rectangle 37">
              <a:extLst>
                <a:ext uri="{FF2B5EF4-FFF2-40B4-BE49-F238E27FC236}">
                  <a16:creationId xmlns:a16="http://schemas.microsoft.com/office/drawing/2014/main" id="{A7395FBD-53D4-29CA-5045-05DF8B98FC56}"/>
                </a:ext>
              </a:extLst>
            </p:cNvPr>
            <p:cNvSpPr/>
            <p:nvPr/>
          </p:nvSpPr>
          <p:spPr>
            <a:xfrm>
              <a:off x="8207134" y="1752089"/>
              <a:ext cx="2460669" cy="411480"/>
            </a:xfrm>
            <a:prstGeom prst="roundRect">
              <a:avLst/>
            </a:prstGeom>
            <a:solidFill>
              <a:srgbClr val="ED1C24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Risk Responses</a:t>
              </a:r>
            </a:p>
          </p:txBody>
        </p:sp>
        <p:sp>
          <p:nvSpPr>
            <p:cNvPr id="156" name="Rounded Rectangle 139">
              <a:extLst>
                <a:ext uri="{FF2B5EF4-FFF2-40B4-BE49-F238E27FC236}">
                  <a16:creationId xmlns:a16="http://schemas.microsoft.com/office/drawing/2014/main" id="{2995BED3-68A1-7D08-E859-6B846CF6E4C3}"/>
                </a:ext>
              </a:extLst>
            </p:cNvPr>
            <p:cNvSpPr/>
            <p:nvPr/>
          </p:nvSpPr>
          <p:spPr>
            <a:xfrm>
              <a:off x="6958949" y="830786"/>
              <a:ext cx="1202151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Define Scope</a:t>
              </a:r>
            </a:p>
          </p:txBody>
        </p:sp>
        <p:sp>
          <p:nvSpPr>
            <p:cNvPr id="157" name="Rounded Rectangle 148">
              <a:extLst>
                <a:ext uri="{FF2B5EF4-FFF2-40B4-BE49-F238E27FC236}">
                  <a16:creationId xmlns:a16="http://schemas.microsoft.com/office/drawing/2014/main" id="{1AE6A2CD-FF8B-C53D-07DB-B275323090D3}"/>
                </a:ext>
              </a:extLst>
            </p:cNvPr>
            <p:cNvSpPr/>
            <p:nvPr/>
          </p:nvSpPr>
          <p:spPr>
            <a:xfrm>
              <a:off x="3250091" y="830786"/>
              <a:ext cx="1202151" cy="411480"/>
            </a:xfrm>
            <a:prstGeom prst="roundRect">
              <a:avLst/>
            </a:prstGeom>
            <a:solidFill>
              <a:srgbClr val="0066CC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Sourcing Strategy</a:t>
              </a:r>
            </a:p>
          </p:txBody>
        </p:sp>
        <p:sp>
          <p:nvSpPr>
            <p:cNvPr id="158" name="Rounded Rectangle 150">
              <a:extLst>
                <a:ext uri="{FF2B5EF4-FFF2-40B4-BE49-F238E27FC236}">
                  <a16:creationId xmlns:a16="http://schemas.microsoft.com/office/drawing/2014/main" id="{DE181F87-B4FE-F534-95EF-6072ECC423FB}"/>
                </a:ext>
              </a:extLst>
            </p:cNvPr>
            <p:cNvSpPr/>
            <p:nvPr/>
          </p:nvSpPr>
          <p:spPr>
            <a:xfrm>
              <a:off x="4497753" y="1291437"/>
              <a:ext cx="1202151" cy="411480"/>
            </a:xfrm>
            <a:prstGeom prst="roundRect">
              <a:avLst/>
            </a:prstGeom>
            <a:solidFill>
              <a:srgbClr val="8EC445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Financial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Management</a:t>
              </a:r>
              <a:endParaRPr kumimoji="0" lang="en-GB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9" name="Rounded Rectangle 153">
              <a:extLst>
                <a:ext uri="{FF2B5EF4-FFF2-40B4-BE49-F238E27FC236}">
                  <a16:creationId xmlns:a16="http://schemas.microsoft.com/office/drawing/2014/main" id="{04B7FAB6-DF26-E35C-C97E-957C802447B9}"/>
                </a:ext>
              </a:extLst>
            </p:cNvPr>
            <p:cNvSpPr/>
            <p:nvPr/>
          </p:nvSpPr>
          <p:spPr>
            <a:xfrm>
              <a:off x="8195234" y="830786"/>
              <a:ext cx="2472569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Develop Scope Structure</a:t>
              </a:r>
              <a:endParaRPr kumimoji="0" lang="en-GB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1" name="Rounded Rectangle 114">
              <a:extLst>
                <a:ext uri="{FF2B5EF4-FFF2-40B4-BE49-F238E27FC236}">
                  <a16:creationId xmlns:a16="http://schemas.microsoft.com/office/drawing/2014/main" id="{8A68309F-5EE3-7F50-1BC7-BAB40AD5A209}"/>
                </a:ext>
              </a:extLst>
            </p:cNvPr>
            <p:cNvSpPr/>
            <p:nvPr/>
          </p:nvSpPr>
          <p:spPr>
            <a:xfrm>
              <a:off x="2013805" y="1752089"/>
              <a:ext cx="1202151" cy="411480"/>
            </a:xfrm>
            <a:prstGeom prst="roundRect">
              <a:avLst/>
            </a:prstGeom>
            <a:solidFill>
              <a:srgbClr val="20A47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Resource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Management</a:t>
              </a:r>
              <a:endParaRPr kumimoji="0" lang="fr-FR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2" name="Rounded Rectangle 115">
              <a:extLst>
                <a:ext uri="{FF2B5EF4-FFF2-40B4-BE49-F238E27FC236}">
                  <a16:creationId xmlns:a16="http://schemas.microsoft.com/office/drawing/2014/main" id="{01A545C1-9AA3-B680-9FEE-133ECB6A872B}"/>
                </a:ext>
              </a:extLst>
            </p:cNvPr>
            <p:cNvSpPr/>
            <p:nvPr/>
          </p:nvSpPr>
          <p:spPr>
            <a:xfrm>
              <a:off x="4491137" y="1752089"/>
              <a:ext cx="1202151" cy="411480"/>
            </a:xfrm>
            <a:prstGeom prst="roundRect">
              <a:avLst/>
            </a:prstGeom>
            <a:solidFill>
              <a:srgbClr val="ED22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Risk Management</a:t>
              </a:r>
              <a:endParaRPr kumimoji="0" lang="en-GB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3F2D88F6-2B03-DAB8-C567-31ED6C10B0EB}"/>
              </a:ext>
            </a:extLst>
          </p:cNvPr>
          <p:cNvGrpSpPr/>
          <p:nvPr/>
        </p:nvGrpSpPr>
        <p:grpSpPr>
          <a:xfrm>
            <a:off x="404439" y="1044077"/>
            <a:ext cx="1197864" cy="866751"/>
            <a:chOff x="404439" y="1044077"/>
            <a:chExt cx="1197864" cy="866751"/>
          </a:xfrm>
        </p:grpSpPr>
        <p:sp>
          <p:nvSpPr>
            <p:cNvPr id="185" name="Rounded Rectangle 19">
              <a:extLst>
                <a:ext uri="{FF2B5EF4-FFF2-40B4-BE49-F238E27FC236}">
                  <a16:creationId xmlns:a16="http://schemas.microsoft.com/office/drawing/2014/main" id="{F350A920-5FFA-B4CE-7F57-DCFCA4F7E1F0}"/>
                </a:ext>
              </a:extLst>
            </p:cNvPr>
            <p:cNvSpPr/>
            <p:nvPr/>
          </p:nvSpPr>
          <p:spPr>
            <a:xfrm>
              <a:off x="404439" y="1044077"/>
              <a:ext cx="1197864" cy="411480"/>
            </a:xfrm>
            <a:prstGeom prst="roundRect">
              <a:avLst/>
            </a:prstGeom>
            <a:solidFill>
              <a:srgbClr val="036DB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Initiate Project or Phase</a:t>
              </a:r>
            </a:p>
          </p:txBody>
        </p:sp>
        <p:sp>
          <p:nvSpPr>
            <p:cNvPr id="186" name="Rounded Rectangle 21">
              <a:extLst>
                <a:ext uri="{FF2B5EF4-FFF2-40B4-BE49-F238E27FC236}">
                  <a16:creationId xmlns:a16="http://schemas.microsoft.com/office/drawing/2014/main" id="{A37DD938-579C-114E-CE5B-C6D39EB9E1FC}"/>
                </a:ext>
              </a:extLst>
            </p:cNvPr>
            <p:cNvSpPr/>
            <p:nvPr/>
          </p:nvSpPr>
          <p:spPr>
            <a:xfrm>
              <a:off x="404439" y="1499348"/>
              <a:ext cx="1197864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Identify Stakeholders</a:t>
              </a:r>
            </a:p>
          </p:txBody>
        </p:sp>
      </p:grpSp>
      <p:sp>
        <p:nvSpPr>
          <p:cNvPr id="4" name="Rectangle 95">
            <a:extLst>
              <a:ext uri="{FF2B5EF4-FFF2-40B4-BE49-F238E27FC236}">
                <a16:creationId xmlns:a16="http://schemas.microsoft.com/office/drawing/2014/main" id="{85E5E224-5829-4E7B-159E-D339DF427A5B}"/>
              </a:ext>
            </a:extLst>
          </p:cNvPr>
          <p:cNvSpPr/>
          <p:nvPr/>
        </p:nvSpPr>
        <p:spPr>
          <a:xfrm>
            <a:off x="-1" y="0"/>
            <a:ext cx="12179121" cy="6857999"/>
          </a:xfrm>
          <a:prstGeom prst="rect">
            <a:avLst/>
          </a:prstGeom>
          <a:solidFill>
            <a:schemeClr val="tx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AF2FF32-5FC6-A1F0-5C6B-AB5E9A8CF43D}"/>
              </a:ext>
            </a:extLst>
          </p:cNvPr>
          <p:cNvSpPr/>
          <p:nvPr/>
        </p:nvSpPr>
        <p:spPr>
          <a:xfrm>
            <a:off x="10701672" y="4476986"/>
            <a:ext cx="1216152" cy="1009414"/>
          </a:xfrm>
          <a:prstGeom prst="rect">
            <a:avLst/>
          </a:prstGeom>
          <a:solidFill>
            <a:srgbClr val="A6D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Outcome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Benefit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Value</a:t>
            </a:r>
          </a:p>
        </p:txBody>
      </p:sp>
      <p:sp>
        <p:nvSpPr>
          <p:cNvPr id="6" name="Action Button: Custom 138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DFF55EF7-C9EE-2401-22E6-D7C6DADCC953}"/>
              </a:ext>
            </a:extLst>
          </p:cNvPr>
          <p:cNvSpPr/>
          <p:nvPr/>
        </p:nvSpPr>
        <p:spPr>
          <a:xfrm>
            <a:off x="10701672" y="6225477"/>
            <a:ext cx="1216152" cy="233211"/>
          </a:xfrm>
          <a:prstGeom prst="actionButtonBlank">
            <a:avLst/>
          </a:prstGeom>
          <a:solidFill>
            <a:schemeClr val="accent2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FINISH</a:t>
            </a:r>
          </a:p>
        </p:txBody>
      </p:sp>
      <p:sp>
        <p:nvSpPr>
          <p:cNvPr id="7" name="Rounded Rectangle 121">
            <a:extLst>
              <a:ext uri="{FF2B5EF4-FFF2-40B4-BE49-F238E27FC236}">
                <a16:creationId xmlns:a16="http://schemas.microsoft.com/office/drawing/2014/main" id="{C05235C1-BD65-D21A-EB9A-98507204C5C7}"/>
              </a:ext>
            </a:extLst>
          </p:cNvPr>
          <p:cNvSpPr>
            <a:spLocks/>
          </p:cNvSpPr>
          <p:nvPr/>
        </p:nvSpPr>
        <p:spPr bwMode="auto">
          <a:xfrm>
            <a:off x="286842" y="4441765"/>
            <a:ext cx="6234468" cy="2249170"/>
          </a:xfrm>
          <a:prstGeom prst="roundRect">
            <a:avLst>
              <a:gd name="adj" fmla="val 5756"/>
            </a:avLst>
          </a:prstGeom>
          <a:noFill/>
          <a:ln w="38215">
            <a:solidFill>
              <a:srgbClr val="A6D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Action Button: Custom 132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A48A7C10-B5A8-5C92-7EAD-433717F26469}"/>
              </a:ext>
            </a:extLst>
          </p:cNvPr>
          <p:cNvSpPr/>
          <p:nvPr/>
        </p:nvSpPr>
        <p:spPr>
          <a:xfrm>
            <a:off x="10701672" y="5944384"/>
            <a:ext cx="1216152" cy="233211"/>
          </a:xfrm>
          <a:prstGeom prst="actionButtonBlank">
            <a:avLst/>
          </a:prstGeom>
          <a:solidFill>
            <a:srgbClr val="F38120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9" name="Action Button: Custom 133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184849F1-9F13-56ED-4780-078A47F476BE}"/>
              </a:ext>
            </a:extLst>
          </p:cNvPr>
          <p:cNvSpPr/>
          <p:nvPr/>
        </p:nvSpPr>
        <p:spPr>
          <a:xfrm>
            <a:off x="10701672" y="5663291"/>
            <a:ext cx="1216152" cy="23321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START</a:t>
            </a:r>
          </a:p>
        </p:txBody>
      </p:sp>
      <p:sp>
        <p:nvSpPr>
          <p:cNvPr id="10" name="Rounded Rectangle 3">
            <a:extLst>
              <a:ext uri="{FF2B5EF4-FFF2-40B4-BE49-F238E27FC236}">
                <a16:creationId xmlns:a16="http://schemas.microsoft.com/office/drawing/2014/main" id="{60637CB1-3159-471D-41F2-6FF0D23CB8A9}"/>
              </a:ext>
            </a:extLst>
          </p:cNvPr>
          <p:cNvSpPr/>
          <p:nvPr/>
        </p:nvSpPr>
        <p:spPr>
          <a:xfrm>
            <a:off x="6743486" y="4444323"/>
            <a:ext cx="3641396" cy="2245372"/>
          </a:xfrm>
          <a:prstGeom prst="roundRect">
            <a:avLst>
              <a:gd name="adj" fmla="val 5522"/>
            </a:avLst>
          </a:prstGeom>
          <a:noFill/>
          <a:ln w="38100">
            <a:solidFill>
              <a:srgbClr val="A6D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TextBox 24">
            <a:hlinkClick r:id="rId5" action="ppaction://hlinkpres?slideindex=1&amp;slidetitle="/>
            <a:extLst>
              <a:ext uri="{FF2B5EF4-FFF2-40B4-BE49-F238E27FC236}">
                <a16:creationId xmlns:a16="http://schemas.microsoft.com/office/drawing/2014/main" id="{16A84CBC-6F2F-533F-BA60-869B669B31D9}"/>
              </a:ext>
            </a:extLst>
          </p:cNvPr>
          <p:cNvSpPr txBox="1"/>
          <p:nvPr/>
        </p:nvSpPr>
        <p:spPr>
          <a:xfrm>
            <a:off x="6937357" y="4374227"/>
            <a:ext cx="2593140" cy="253497"/>
          </a:xfrm>
          <a:prstGeom prst="rect">
            <a:avLst/>
          </a:prstGeom>
          <a:solidFill>
            <a:schemeClr val="tx1"/>
          </a:solidFill>
          <a:ln w="12700" cmpd="dbl"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Project Management Performance Domains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1286FF0D-0340-E309-6897-F626755B638B}"/>
              </a:ext>
            </a:extLst>
          </p:cNvPr>
          <p:cNvCxnSpPr>
            <a:cxnSpLocks/>
          </p:cNvCxnSpPr>
          <p:nvPr/>
        </p:nvCxnSpPr>
        <p:spPr>
          <a:xfrm>
            <a:off x="11333212" y="4801288"/>
            <a:ext cx="0" cy="144000"/>
          </a:xfrm>
          <a:prstGeom prst="straightConnector1">
            <a:avLst/>
          </a:prstGeom>
          <a:ln w="22225">
            <a:solidFill>
              <a:schemeClr val="accent6">
                <a:lumMod val="50000"/>
              </a:schemeClr>
            </a:solidFill>
            <a:round/>
            <a:headEnd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F1D673C-8100-63D3-C67E-8E4E1C328338}"/>
              </a:ext>
            </a:extLst>
          </p:cNvPr>
          <p:cNvCxnSpPr>
            <a:cxnSpLocks/>
          </p:cNvCxnSpPr>
          <p:nvPr/>
        </p:nvCxnSpPr>
        <p:spPr>
          <a:xfrm>
            <a:off x="11333212" y="5113945"/>
            <a:ext cx="0" cy="144000"/>
          </a:xfrm>
          <a:prstGeom prst="straightConnector1">
            <a:avLst/>
          </a:prstGeom>
          <a:ln w="22225">
            <a:solidFill>
              <a:schemeClr val="accent6">
                <a:lumMod val="50000"/>
              </a:schemeClr>
            </a:solidFill>
            <a:round/>
            <a:headEnd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Box 592">
            <a:extLst>
              <a:ext uri="{FF2B5EF4-FFF2-40B4-BE49-F238E27FC236}">
                <a16:creationId xmlns:a16="http://schemas.microsoft.com/office/drawing/2014/main" id="{8EC881D5-AF96-1174-F246-D8421B91E1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4470" y="4581973"/>
            <a:ext cx="2852323" cy="2008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5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The arrows illustrate examples of permutations arising from interrelationships, interactions, overlaps, iterations, and integration within and across the Project Management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40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) Processes and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5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) Focus Areas.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5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6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Given the uniqueness of each individual project, the appropriate application and agility in using Processes and Focus Areas are determined by the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P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roject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M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anagement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P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rofessional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PMP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) through managing and engaging the project stakeholders.</a:t>
            </a:r>
          </a:p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5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7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The Project Management Processes are shown in the Focus Areas in which most of the related activities take place. </a:t>
            </a:r>
          </a:p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8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The Project Management Focus Areas are neither</a:t>
            </a: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project life cycle Phases nor Stages.</a:t>
            </a:r>
          </a:p>
        </p:txBody>
      </p:sp>
      <p:sp>
        <p:nvSpPr>
          <p:cNvPr id="35" name="Text Box 592">
            <a:extLst>
              <a:ext uri="{FF2B5EF4-FFF2-40B4-BE49-F238E27FC236}">
                <a16:creationId xmlns:a16="http://schemas.microsoft.com/office/drawing/2014/main" id="{04001831-5FD4-7FEA-79F9-5FF598B441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44" y="4566733"/>
            <a:ext cx="3412472" cy="2018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170815" marR="0" lvl="0" indent="0" algn="just" defTabSz="914400" rtl="0" eaLnBrk="1" fontAlgn="auto" latinLnBrk="0" hangingPunct="1">
              <a:lnSpc>
                <a:spcPts val="910"/>
              </a:lnSpc>
              <a:spcBef>
                <a:spcPts val="5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1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-2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The PMI PMBOK</a:t>
            </a:r>
            <a:r>
              <a:rPr kumimoji="0" lang="en-US" sz="700" b="0" i="0" u="none" strike="noStrike" kern="1200" cap="none" spc="-20" normalizeH="0" baseline="3000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®</a:t>
            </a:r>
            <a:r>
              <a:rPr kumimoji="0" lang="en-US" sz="700" b="0" i="0" u="none" strike="noStrike" kern="1200" cap="none" spc="-2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 Guide – 8</a:t>
            </a:r>
            <a:r>
              <a:rPr kumimoji="0" lang="en-US" sz="700" b="0" i="0" u="none" strike="noStrike" kern="1200" cap="none" spc="-20" normalizeH="0" baseline="3000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th</a:t>
            </a:r>
            <a:r>
              <a:rPr kumimoji="0" lang="en-US" sz="700" b="0" i="0" u="none" strike="noStrike" kern="1200" cap="none" spc="-2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 Edition stands for Project Management Institute’s Project Management Body Of Knowledge Guide – Eighth Edition. A term that describes the knowledge within the profession of project management.</a:t>
            </a:r>
          </a:p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" b="1" i="0" u="none" strike="noStrike" kern="1200" cap="none" spc="0" normalizeH="0" baseline="0" noProof="0" dirty="0">
              <a:ln>
                <a:noFill/>
              </a:ln>
              <a:solidFill>
                <a:srgbClr val="A6D060"/>
              </a:solidFill>
              <a:effectLst/>
              <a:uLnTx/>
              <a:uFillTx/>
              <a:latin typeface="Arial" panose="020B0604020202020204" pitchFamily="34" charset="0"/>
              <a:ea typeface="Courier New" panose="02070309020205020404" pitchFamily="49" charset="0"/>
              <a:cs typeface="Courier New" panose="02070309020205020404" pitchFamily="49" charset="0"/>
            </a:endParaRPr>
          </a:p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2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Project Management Performance Domain: is a group of related processes that are critical for the effective delivery of project value.</a:t>
            </a:r>
          </a:p>
          <a:p>
            <a:pPr marL="170815" marR="0" lvl="0" indent="0" algn="just" defTabSz="914400" rtl="0" eaLnBrk="1" fontAlgn="auto" latinLnBrk="0" hangingPunct="1">
              <a:lnSpc>
                <a:spcPts val="910"/>
              </a:lnSpc>
              <a:spcBef>
                <a:spcPts val="5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3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Project Management Focus Areas: are a logical grouping of project management processes: Initiating, Planning, Executing, Monitoring and Controlling, and Closing. Each of these areas includes the processes that comprise relevant: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I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nputs,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ools and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echniques, and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O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utputs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ITTO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s).</a:t>
            </a:r>
          </a:p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4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Of the total six hundred seven (607) ITTOs (Inputs, Tools &amp; Techniques, and Outputs), only one hundred seventy-five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175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) are unique, yielding a unique ratio of approximately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29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%).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456AABE-37BC-C9E7-8DE9-FC67993F66DC}"/>
              </a:ext>
            </a:extLst>
          </p:cNvPr>
          <p:cNvGrpSpPr/>
          <p:nvPr/>
        </p:nvGrpSpPr>
        <p:grpSpPr>
          <a:xfrm>
            <a:off x="4613869" y="4594245"/>
            <a:ext cx="1434810" cy="87630"/>
            <a:chOff x="10604787" y="6645850"/>
            <a:chExt cx="1434810" cy="87630"/>
          </a:xfrm>
        </p:grpSpPr>
        <p:cxnSp>
          <p:nvCxnSpPr>
            <p:cNvPr id="37" name="Line 596">
              <a:extLst>
                <a:ext uri="{FF2B5EF4-FFF2-40B4-BE49-F238E27FC236}">
                  <a16:creationId xmlns:a16="http://schemas.microsoft.com/office/drawing/2014/main" id="{A6F913B9-D2C2-34AD-BF74-48F224ACBFF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0653383" y="6690300"/>
              <a:ext cx="559263" cy="0"/>
            </a:xfrm>
            <a:prstGeom prst="line">
              <a:avLst/>
            </a:prstGeom>
            <a:noFill/>
            <a:ln w="16542">
              <a:solidFill>
                <a:srgbClr val="A6D06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8" name="AutoShape 595">
              <a:extLst>
                <a:ext uri="{FF2B5EF4-FFF2-40B4-BE49-F238E27FC236}">
                  <a16:creationId xmlns:a16="http://schemas.microsoft.com/office/drawing/2014/main" id="{7D26568E-5ED6-1ED0-8051-0984E6D55A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04787" y="6656645"/>
              <a:ext cx="654807" cy="66675"/>
            </a:xfrm>
            <a:custGeom>
              <a:avLst/>
              <a:gdLst>
                <a:gd name="T0" fmla="+- 0 29116 28995"/>
                <a:gd name="T1" fmla="*/ T0 w 795"/>
                <a:gd name="T2" fmla="+- 0 4401 4401"/>
                <a:gd name="T3" fmla="*/ 4401 h 105"/>
                <a:gd name="T4" fmla="+- 0 28995 28995"/>
                <a:gd name="T5" fmla="*/ T4 w 795"/>
                <a:gd name="T6" fmla="+- 0 4454 4401"/>
                <a:gd name="T7" fmla="*/ 4454 h 105"/>
                <a:gd name="T8" fmla="+- 0 29116 28995"/>
                <a:gd name="T9" fmla="*/ T8 w 795"/>
                <a:gd name="T10" fmla="+- 0 4506 4401"/>
                <a:gd name="T11" fmla="*/ 4506 h 105"/>
                <a:gd name="T12" fmla="+- 0 29070 28995"/>
                <a:gd name="T13" fmla="*/ T12 w 795"/>
                <a:gd name="T14" fmla="+- 0 4454 4401"/>
                <a:gd name="T15" fmla="*/ 4454 h 105"/>
                <a:gd name="T16" fmla="+- 0 29116 28995"/>
                <a:gd name="T17" fmla="*/ T16 w 795"/>
                <a:gd name="T18" fmla="+- 0 4401 4401"/>
                <a:gd name="T19" fmla="*/ 4401 h 105"/>
                <a:gd name="T20" fmla="+- 0 29790 28995"/>
                <a:gd name="T21" fmla="*/ T20 w 795"/>
                <a:gd name="T22" fmla="+- 0 4454 4401"/>
                <a:gd name="T23" fmla="*/ 4454 h 105"/>
                <a:gd name="T24" fmla="+- 0 29668 28995"/>
                <a:gd name="T25" fmla="*/ T24 w 795"/>
                <a:gd name="T26" fmla="+- 0 4401 4401"/>
                <a:gd name="T27" fmla="*/ 4401 h 105"/>
                <a:gd name="T28" fmla="+- 0 29715 28995"/>
                <a:gd name="T29" fmla="*/ T28 w 795"/>
                <a:gd name="T30" fmla="+- 0 4454 4401"/>
                <a:gd name="T31" fmla="*/ 4454 h 105"/>
                <a:gd name="T32" fmla="+- 0 29668 28995"/>
                <a:gd name="T33" fmla="*/ T32 w 795"/>
                <a:gd name="T34" fmla="+- 0 4506 4401"/>
                <a:gd name="T35" fmla="*/ 4506 h 105"/>
                <a:gd name="T36" fmla="+- 0 29790 28995"/>
                <a:gd name="T37" fmla="*/ T36 w 795"/>
                <a:gd name="T38" fmla="+- 0 4454 4401"/>
                <a:gd name="T39" fmla="*/ 4454 h 10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795" h="105">
                  <a:moveTo>
                    <a:pt x="121" y="0"/>
                  </a:moveTo>
                  <a:lnTo>
                    <a:pt x="0" y="53"/>
                  </a:lnTo>
                  <a:lnTo>
                    <a:pt x="121" y="105"/>
                  </a:lnTo>
                  <a:lnTo>
                    <a:pt x="75" y="53"/>
                  </a:lnTo>
                  <a:lnTo>
                    <a:pt x="121" y="0"/>
                  </a:lnTo>
                  <a:moveTo>
                    <a:pt x="795" y="53"/>
                  </a:moveTo>
                  <a:lnTo>
                    <a:pt x="673" y="0"/>
                  </a:lnTo>
                  <a:lnTo>
                    <a:pt x="720" y="53"/>
                  </a:lnTo>
                  <a:lnTo>
                    <a:pt x="673" y="105"/>
                  </a:lnTo>
                  <a:lnTo>
                    <a:pt x="795" y="53"/>
                  </a:lnTo>
                </a:path>
              </a:pathLst>
            </a:custGeom>
            <a:solidFill>
              <a:srgbClr val="E93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39" name="Line 594">
              <a:extLst>
                <a:ext uri="{FF2B5EF4-FFF2-40B4-BE49-F238E27FC236}">
                  <a16:creationId xmlns:a16="http://schemas.microsoft.com/office/drawing/2014/main" id="{B71CF9E0-5A16-DA7F-083D-171C318F55C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1384790" y="6689665"/>
              <a:ext cx="654807" cy="0"/>
            </a:xfrm>
            <a:prstGeom prst="line">
              <a:avLst/>
            </a:prstGeom>
            <a:noFill/>
            <a:ln w="16542">
              <a:solidFill>
                <a:srgbClr val="809AC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68477D4F-DE2F-38D0-195B-737A06203B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68128" y="6645850"/>
              <a:ext cx="88955" cy="87630"/>
            </a:xfrm>
            <a:prstGeom prst="rect">
              <a:avLst/>
            </a:prstGeom>
            <a:noFill/>
            <a:ln w="12700" cmpd="dbl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F6376A9-0D48-AB35-7316-DBF9F4D05858}"/>
              </a:ext>
            </a:extLst>
          </p:cNvPr>
          <p:cNvGrpSpPr/>
          <p:nvPr/>
        </p:nvGrpSpPr>
        <p:grpSpPr>
          <a:xfrm>
            <a:off x="352424" y="502972"/>
            <a:ext cx="1298274" cy="1708031"/>
            <a:chOff x="117272" y="875103"/>
            <a:chExt cx="972345" cy="1648308"/>
          </a:xfrm>
        </p:grpSpPr>
        <p:sp>
          <p:nvSpPr>
            <p:cNvPr id="44" name="Rounded Rectangle 10">
              <a:extLst>
                <a:ext uri="{FF2B5EF4-FFF2-40B4-BE49-F238E27FC236}">
                  <a16:creationId xmlns:a16="http://schemas.microsoft.com/office/drawing/2014/main" id="{F0E2577B-7EFB-68AA-9EF5-153763EC8294}"/>
                </a:ext>
              </a:extLst>
            </p:cNvPr>
            <p:cNvSpPr/>
            <p:nvPr/>
          </p:nvSpPr>
          <p:spPr>
            <a:xfrm>
              <a:off x="117272" y="1027311"/>
              <a:ext cx="972345" cy="1496100"/>
            </a:xfrm>
            <a:prstGeom prst="roundRect">
              <a:avLst>
                <a:gd name="adj" fmla="val 9528"/>
              </a:avLst>
            </a:prstGeom>
            <a:noFill/>
            <a:ln w="28575">
              <a:solidFill>
                <a:schemeClr val="accent2">
                  <a:lumMod val="20000"/>
                  <a:lumOff val="80000"/>
                </a:schemeClr>
              </a:solidFill>
              <a:prstDash val="solid"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85B1998-48D3-8E6E-AD7A-B90F214841B4}"/>
                </a:ext>
              </a:extLst>
            </p:cNvPr>
            <p:cNvSpPr txBox="1"/>
            <p:nvPr/>
          </p:nvSpPr>
          <p:spPr>
            <a:xfrm>
              <a:off x="276937" y="875103"/>
              <a:ext cx="631890" cy="297015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C0504D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Initiating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C0504D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Focus Area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85B01E0C-4206-EADD-6E55-5BB7FE625E9F}"/>
              </a:ext>
            </a:extLst>
          </p:cNvPr>
          <p:cNvGrpSpPr/>
          <p:nvPr/>
        </p:nvGrpSpPr>
        <p:grpSpPr>
          <a:xfrm>
            <a:off x="10667803" y="2471723"/>
            <a:ext cx="1272022" cy="1616071"/>
            <a:chOff x="8001001" y="2432151"/>
            <a:chExt cx="990599" cy="1616071"/>
          </a:xfrm>
        </p:grpSpPr>
        <p:sp>
          <p:nvSpPr>
            <p:cNvPr id="50" name="Rounded Rectangle 11">
              <a:extLst>
                <a:ext uri="{FF2B5EF4-FFF2-40B4-BE49-F238E27FC236}">
                  <a16:creationId xmlns:a16="http://schemas.microsoft.com/office/drawing/2014/main" id="{6B755262-9F52-9C5B-66DB-AB08475C071A}"/>
                </a:ext>
              </a:extLst>
            </p:cNvPr>
            <p:cNvSpPr/>
            <p:nvPr/>
          </p:nvSpPr>
          <p:spPr>
            <a:xfrm>
              <a:off x="8001001" y="2514600"/>
              <a:ext cx="990599" cy="1533622"/>
            </a:xfrm>
            <a:prstGeom prst="roundRect">
              <a:avLst>
                <a:gd name="adj" fmla="val 8975"/>
              </a:avLst>
            </a:prstGeom>
            <a:noFill/>
            <a:ln w="28575">
              <a:solidFill>
                <a:schemeClr val="accent6">
                  <a:lumMod val="75000"/>
                </a:schemeClr>
              </a:solidFill>
              <a:prstDash val="solid"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F64C212-CEFE-C426-9D2A-9B7099BE15F6}"/>
                </a:ext>
              </a:extLst>
            </p:cNvPr>
            <p:cNvSpPr txBox="1"/>
            <p:nvPr/>
          </p:nvSpPr>
          <p:spPr>
            <a:xfrm>
              <a:off x="8167550" y="2432151"/>
              <a:ext cx="669279" cy="307777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  <a:prstDash val="solid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Closing Focus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Area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90CFCC7-CFE9-FF0D-D5B6-2E040DA581A0}"/>
              </a:ext>
            </a:extLst>
          </p:cNvPr>
          <p:cNvGrpSpPr/>
          <p:nvPr/>
        </p:nvGrpSpPr>
        <p:grpSpPr>
          <a:xfrm>
            <a:off x="318616" y="1486440"/>
            <a:ext cx="11016948" cy="2935832"/>
            <a:chOff x="159805" y="1447800"/>
            <a:chExt cx="8323655" cy="2935832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17A73753-3EAD-293C-F9EF-E94DDD1079B9}"/>
                </a:ext>
              </a:extLst>
            </p:cNvPr>
            <p:cNvGrpSpPr/>
            <p:nvPr/>
          </p:nvGrpSpPr>
          <p:grpSpPr>
            <a:xfrm>
              <a:off x="159805" y="1447800"/>
              <a:ext cx="8323655" cy="2935832"/>
              <a:chOff x="159790" y="1447800"/>
              <a:chExt cx="8323101" cy="2935832"/>
            </a:xfrm>
          </p:grpSpPr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60FEBCB7-0378-E767-F086-B0734FE0342D}"/>
                  </a:ext>
                </a:extLst>
              </p:cNvPr>
              <p:cNvGrpSpPr/>
              <p:nvPr/>
            </p:nvGrpSpPr>
            <p:grpSpPr>
              <a:xfrm>
                <a:off x="159790" y="1517709"/>
                <a:ext cx="8323101" cy="2865923"/>
                <a:chOff x="159790" y="1517709"/>
                <a:chExt cx="8323101" cy="2865923"/>
              </a:xfrm>
            </p:grpSpPr>
            <p:grpSp>
              <p:nvGrpSpPr>
                <p:cNvPr id="59" name="Group 58">
                  <a:extLst>
                    <a:ext uri="{FF2B5EF4-FFF2-40B4-BE49-F238E27FC236}">
                      <a16:creationId xmlns:a16="http://schemas.microsoft.com/office/drawing/2014/main" id="{FCF70787-CBC3-4E80-84EE-5BBA0B3987F7}"/>
                    </a:ext>
                  </a:extLst>
                </p:cNvPr>
                <p:cNvGrpSpPr/>
                <p:nvPr/>
              </p:nvGrpSpPr>
              <p:grpSpPr>
                <a:xfrm>
                  <a:off x="159790" y="1517709"/>
                  <a:ext cx="8323101" cy="2865923"/>
                  <a:chOff x="159790" y="1517709"/>
                  <a:chExt cx="8323101" cy="2865923"/>
                </a:xfrm>
              </p:grpSpPr>
              <p:cxnSp>
                <p:nvCxnSpPr>
                  <p:cNvPr id="61" name="Straight Arrow Connector 60">
                    <a:extLst>
                      <a:ext uri="{FF2B5EF4-FFF2-40B4-BE49-F238E27FC236}">
                        <a16:creationId xmlns:a16="http://schemas.microsoft.com/office/drawing/2014/main" id="{FBEF9587-DB96-A8DF-234B-F84EAD961D08}"/>
                      </a:ext>
                    </a:extLst>
                  </p:cNvPr>
                  <p:cNvCxnSpPr/>
                  <p:nvPr/>
                </p:nvCxnSpPr>
                <p:spPr>
                  <a:xfrm>
                    <a:off x="7695487" y="3276599"/>
                    <a:ext cx="255601" cy="1"/>
                  </a:xfrm>
                  <a:prstGeom prst="straightConnector1">
                    <a:avLst/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headEnd type="stealth"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4" name="Straight Arrow Connector 83">
                    <a:extLst>
                      <a:ext uri="{FF2B5EF4-FFF2-40B4-BE49-F238E27FC236}">
                        <a16:creationId xmlns:a16="http://schemas.microsoft.com/office/drawing/2014/main" id="{D547DF61-314B-902A-C19B-FE1E20144610}"/>
                      </a:ext>
                    </a:extLst>
                  </p:cNvPr>
                  <p:cNvCxnSpPr/>
                  <p:nvPr/>
                </p:nvCxnSpPr>
                <p:spPr>
                  <a:xfrm>
                    <a:off x="8482891" y="4077632"/>
                    <a:ext cx="0" cy="306000"/>
                  </a:xfrm>
                  <a:prstGeom prst="straightConnector1">
                    <a:avLst/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round/>
                    <a:headEnd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5" name="Straight Arrow Connector 84">
                    <a:extLst>
                      <a:ext uri="{FF2B5EF4-FFF2-40B4-BE49-F238E27FC236}">
                        <a16:creationId xmlns:a16="http://schemas.microsoft.com/office/drawing/2014/main" id="{F8CB67EB-0D46-E7D6-B6BB-00AF9BDD5198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3693078" y="3296779"/>
                    <a:ext cx="241784" cy="0"/>
                  </a:xfrm>
                  <a:prstGeom prst="straightConnector1">
                    <a:avLst/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headEnd type="stealth"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" name="Shape 233">
                    <a:extLst>
                      <a:ext uri="{FF2B5EF4-FFF2-40B4-BE49-F238E27FC236}">
                        <a16:creationId xmlns:a16="http://schemas.microsoft.com/office/drawing/2014/main" id="{97267A46-946D-C810-371A-18929AAE2616}"/>
                      </a:ext>
                    </a:extLst>
                  </p:cNvPr>
                  <p:cNvCxnSpPr/>
                  <p:nvPr/>
                </p:nvCxnSpPr>
                <p:spPr>
                  <a:xfrm rot="10800000" flipH="1" flipV="1">
                    <a:off x="159790" y="1517709"/>
                    <a:ext cx="5545999" cy="2560320"/>
                  </a:xfrm>
                  <a:prstGeom prst="bentConnector4">
                    <a:avLst>
                      <a:gd name="adj1" fmla="val -2076"/>
                      <a:gd name="adj2" fmla="val 108551"/>
                    </a:avLst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headEnd type="stealth"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7" name="Straight Arrow Connector 86">
                    <a:extLst>
                      <a:ext uri="{FF2B5EF4-FFF2-40B4-BE49-F238E27FC236}">
                        <a16:creationId xmlns:a16="http://schemas.microsoft.com/office/drawing/2014/main" id="{3FB7D439-FE52-74C2-165E-5AD91FA0A24D}"/>
                      </a:ext>
                    </a:extLst>
                  </p:cNvPr>
                  <p:cNvCxnSpPr/>
                  <p:nvPr/>
                </p:nvCxnSpPr>
                <p:spPr>
                  <a:xfrm rot="5400000">
                    <a:off x="2606570" y="2350714"/>
                    <a:ext cx="274320" cy="2117"/>
                  </a:xfrm>
                  <a:prstGeom prst="straightConnector1">
                    <a:avLst/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headEnd type="stealth"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0" name="Straight Arrow Connector 109">
                    <a:extLst>
                      <a:ext uri="{FF2B5EF4-FFF2-40B4-BE49-F238E27FC236}">
                        <a16:creationId xmlns:a16="http://schemas.microsoft.com/office/drawing/2014/main" id="{DDC35AA5-ED7D-0550-FA58-1D8EA4D45FFD}"/>
                      </a:ext>
                    </a:extLst>
                  </p:cNvPr>
                  <p:cNvCxnSpPr/>
                  <p:nvPr/>
                </p:nvCxnSpPr>
                <p:spPr>
                  <a:xfrm rot="5400000">
                    <a:off x="6888236" y="2350714"/>
                    <a:ext cx="274320" cy="2117"/>
                  </a:xfrm>
                  <a:prstGeom prst="straightConnector1">
                    <a:avLst/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headEnd type="stealth"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60" name="Shape 154">
                  <a:extLst>
                    <a:ext uri="{FF2B5EF4-FFF2-40B4-BE49-F238E27FC236}">
                      <a16:creationId xmlns:a16="http://schemas.microsoft.com/office/drawing/2014/main" id="{DFC3A35F-8E7F-4538-172B-273E67B89837}"/>
                    </a:ext>
                  </a:extLst>
                </p:cNvPr>
                <p:cNvCxnSpPr/>
                <p:nvPr/>
              </p:nvCxnSpPr>
              <p:spPr>
                <a:xfrm rot="16200000" flipH="1">
                  <a:off x="5029200" y="883808"/>
                  <a:ext cx="1588" cy="6362700"/>
                </a:xfrm>
                <a:prstGeom prst="bentConnector4">
                  <a:avLst>
                    <a:gd name="adj1" fmla="val 8397358"/>
                    <a:gd name="adj2" fmla="val 100000"/>
                  </a:avLst>
                </a:prstGeom>
                <a:ln w="22225">
                  <a:solidFill>
                    <a:schemeClr val="accent6">
                      <a:lumMod val="50000"/>
                    </a:schemeClr>
                  </a:solidFill>
                  <a:headEnd type="stealth" w="lg" len="med"/>
                  <a:tailEnd type="stealth" w="lg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7" name="Straight Arrow Connector 56">
                <a:extLst>
                  <a:ext uri="{FF2B5EF4-FFF2-40B4-BE49-F238E27FC236}">
                    <a16:creationId xmlns:a16="http://schemas.microsoft.com/office/drawing/2014/main" id="{9A63C3D0-15EF-58E3-2851-236AF41AEE70}"/>
                  </a:ext>
                </a:extLst>
              </p:cNvPr>
              <p:cNvCxnSpPr/>
              <p:nvPr/>
            </p:nvCxnSpPr>
            <p:spPr>
              <a:xfrm>
                <a:off x="1191028" y="1447800"/>
                <a:ext cx="172703" cy="1588"/>
              </a:xfrm>
              <a:prstGeom prst="straightConnector1">
                <a:avLst/>
              </a:prstGeom>
              <a:ln w="22225">
                <a:solidFill>
                  <a:schemeClr val="accent6">
                    <a:lumMod val="50000"/>
                  </a:schemeClr>
                </a:solidFill>
                <a:headEnd type="stealth" w="lg" len="med"/>
                <a:tailEnd type="stealth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Arrow Connector 57">
                <a:extLst>
                  <a:ext uri="{FF2B5EF4-FFF2-40B4-BE49-F238E27FC236}">
                    <a16:creationId xmlns:a16="http://schemas.microsoft.com/office/drawing/2014/main" id="{782761E1-44A0-4B4C-7068-2DA9DB9AE426}"/>
                  </a:ext>
                </a:extLst>
              </p:cNvPr>
              <p:cNvCxnSpPr/>
              <p:nvPr/>
            </p:nvCxnSpPr>
            <p:spPr>
              <a:xfrm rot="5400000">
                <a:off x="244899" y="2350714"/>
                <a:ext cx="274320" cy="2117"/>
              </a:xfrm>
              <a:prstGeom prst="straightConnector1">
                <a:avLst/>
              </a:prstGeom>
              <a:ln w="22225">
                <a:solidFill>
                  <a:schemeClr val="accent6">
                    <a:lumMod val="50000"/>
                  </a:schemeClr>
                </a:solidFill>
                <a:headEnd type="stealth" w="lg" len="med"/>
                <a:tailEnd type="stealth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4E59FCA6-2EF6-A269-B807-56DADAA6A35A}"/>
                </a:ext>
              </a:extLst>
            </p:cNvPr>
            <p:cNvCxnSpPr/>
            <p:nvPr/>
          </p:nvCxnSpPr>
          <p:spPr>
            <a:xfrm rot="5400000">
              <a:off x="8329410" y="2335801"/>
              <a:ext cx="252000" cy="0"/>
            </a:xfrm>
            <a:prstGeom prst="straightConnector1">
              <a:avLst/>
            </a:prstGeom>
            <a:ln w="22225">
              <a:solidFill>
                <a:schemeClr val="accent6">
                  <a:lumMod val="50000"/>
                </a:schemeClr>
              </a:solidFill>
              <a:headEnd type="stealth" w="lg" len="med"/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786DD691-4E4A-6929-ACC9-7CBD45BA770A}"/>
              </a:ext>
            </a:extLst>
          </p:cNvPr>
          <p:cNvGrpSpPr/>
          <p:nvPr/>
        </p:nvGrpSpPr>
        <p:grpSpPr>
          <a:xfrm>
            <a:off x="5360546" y="2424222"/>
            <a:ext cx="4905856" cy="1663572"/>
            <a:chOff x="3915354" y="2375027"/>
            <a:chExt cx="3631538" cy="1663572"/>
          </a:xfrm>
        </p:grpSpPr>
        <p:sp>
          <p:nvSpPr>
            <p:cNvPr id="115" name="Rounded Rectangle 12">
              <a:extLst>
                <a:ext uri="{FF2B5EF4-FFF2-40B4-BE49-F238E27FC236}">
                  <a16:creationId xmlns:a16="http://schemas.microsoft.com/office/drawing/2014/main" id="{5939C84F-D1E6-CE47-113A-49DDFC130BC6}"/>
                </a:ext>
              </a:extLst>
            </p:cNvPr>
            <p:cNvSpPr/>
            <p:nvPr/>
          </p:nvSpPr>
          <p:spPr>
            <a:xfrm>
              <a:off x="3915354" y="2514599"/>
              <a:ext cx="3631538" cy="1524000"/>
            </a:xfrm>
            <a:prstGeom prst="roundRect">
              <a:avLst>
                <a:gd name="adj" fmla="val 6667"/>
              </a:avLst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  <a:prstDash val="solid"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FBF67189-C8F6-B2A5-E18A-926C3E8CB084}"/>
                </a:ext>
              </a:extLst>
            </p:cNvPr>
            <p:cNvSpPr txBox="1"/>
            <p:nvPr/>
          </p:nvSpPr>
          <p:spPr>
            <a:xfrm>
              <a:off x="4009829" y="2375027"/>
              <a:ext cx="1819985" cy="25391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Monitoring and Controlling Focus Area</a:t>
              </a: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B3639B1A-3B41-27E4-A9B0-089329781842}"/>
              </a:ext>
            </a:extLst>
          </p:cNvPr>
          <p:cNvGrpSpPr/>
          <p:nvPr/>
        </p:nvGrpSpPr>
        <p:grpSpPr>
          <a:xfrm>
            <a:off x="1951716" y="541346"/>
            <a:ext cx="9988116" cy="1673829"/>
            <a:chOff x="1295400" y="485775"/>
            <a:chExt cx="7700366" cy="1673829"/>
          </a:xfrm>
        </p:grpSpPr>
        <p:sp>
          <p:nvSpPr>
            <p:cNvPr id="118" name="Rounded Rectangle 13">
              <a:extLst>
                <a:ext uri="{FF2B5EF4-FFF2-40B4-BE49-F238E27FC236}">
                  <a16:creationId xmlns:a16="http://schemas.microsoft.com/office/drawing/2014/main" id="{28568E8D-160A-129C-2F8C-DB9E5C6FB215}"/>
                </a:ext>
              </a:extLst>
            </p:cNvPr>
            <p:cNvSpPr/>
            <p:nvPr/>
          </p:nvSpPr>
          <p:spPr>
            <a:xfrm>
              <a:off x="1295400" y="605124"/>
              <a:ext cx="7700366" cy="1554480"/>
            </a:xfrm>
            <a:prstGeom prst="roundRect">
              <a:avLst>
                <a:gd name="adj" fmla="val 5699"/>
              </a:avLst>
            </a:prstGeom>
            <a:noFill/>
            <a:ln w="28575">
              <a:solidFill>
                <a:schemeClr val="tx2">
                  <a:lumMod val="20000"/>
                  <a:lumOff val="80000"/>
                </a:schemeClr>
              </a:solidFill>
              <a:prstDash val="solid"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7E6C88AB-CA54-31FB-1C8E-E47984EF0DF9}"/>
                </a:ext>
              </a:extLst>
            </p:cNvPr>
            <p:cNvSpPr txBox="1"/>
            <p:nvPr/>
          </p:nvSpPr>
          <p:spPr>
            <a:xfrm>
              <a:off x="1454180" y="485775"/>
              <a:ext cx="1156376" cy="25391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Planning Focus Area</a:t>
              </a:r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7F250022-A083-1445-4E87-C988FFD9E870}"/>
              </a:ext>
            </a:extLst>
          </p:cNvPr>
          <p:cNvGrpSpPr/>
          <p:nvPr/>
        </p:nvGrpSpPr>
        <p:grpSpPr>
          <a:xfrm>
            <a:off x="360891" y="2425498"/>
            <a:ext cx="4604270" cy="1657350"/>
            <a:chOff x="398431" y="2386861"/>
            <a:chExt cx="4455966" cy="1657350"/>
          </a:xfrm>
        </p:grpSpPr>
        <p:sp>
          <p:nvSpPr>
            <p:cNvPr id="124" name="Rounded Rectangle 14">
              <a:extLst>
                <a:ext uri="{FF2B5EF4-FFF2-40B4-BE49-F238E27FC236}">
                  <a16:creationId xmlns:a16="http://schemas.microsoft.com/office/drawing/2014/main" id="{836AC23E-5CAF-7CD0-EAE5-9AB19EEF81B7}"/>
                </a:ext>
              </a:extLst>
            </p:cNvPr>
            <p:cNvSpPr/>
            <p:nvPr/>
          </p:nvSpPr>
          <p:spPr>
            <a:xfrm>
              <a:off x="398431" y="2520211"/>
              <a:ext cx="4455966" cy="1524000"/>
            </a:xfrm>
            <a:prstGeom prst="roundRect">
              <a:avLst>
                <a:gd name="adj" fmla="val 7957"/>
              </a:avLst>
            </a:prstGeom>
            <a:noFill/>
            <a:ln w="28575">
              <a:solidFill>
                <a:schemeClr val="accent2">
                  <a:lumMod val="60000"/>
                  <a:lumOff val="40000"/>
                </a:schemeClr>
              </a:solidFill>
              <a:prstDash val="solid"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6BCCE2FF-1656-7A1A-E9DD-39D6D4B5F187}"/>
                </a:ext>
              </a:extLst>
            </p:cNvPr>
            <p:cNvSpPr txBox="1"/>
            <p:nvPr/>
          </p:nvSpPr>
          <p:spPr>
            <a:xfrm>
              <a:off x="692447" y="2386861"/>
              <a:ext cx="1444882" cy="25391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D99694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Executing Focus Area</a:t>
              </a:r>
            </a:p>
          </p:txBody>
        </p:sp>
      </p:grpSp>
      <p:pic>
        <p:nvPicPr>
          <p:cNvPr id="126" name="Picture 125">
            <a:extLst>
              <a:ext uri="{FF2B5EF4-FFF2-40B4-BE49-F238E27FC236}">
                <a16:creationId xmlns:a16="http://schemas.microsoft.com/office/drawing/2014/main" id="{C1E56527-6BDB-7251-2A3C-C885444175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2900" y="78304"/>
            <a:ext cx="762031" cy="489168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24B4A7CC-6DD8-69F8-680A-E76BFDD0A16F}"/>
              </a:ext>
            </a:extLst>
          </p:cNvPr>
          <p:cNvGrpSpPr/>
          <p:nvPr/>
        </p:nvGrpSpPr>
        <p:grpSpPr>
          <a:xfrm>
            <a:off x="4822019" y="812309"/>
            <a:ext cx="6981253" cy="684000"/>
            <a:chOff x="4958708" y="959621"/>
            <a:chExt cx="6981253" cy="411480"/>
          </a:xfrm>
        </p:grpSpPr>
        <p:sp>
          <p:nvSpPr>
            <p:cNvPr id="2" name="Rounded Rectangle 22">
              <a:extLst>
                <a:ext uri="{FF2B5EF4-FFF2-40B4-BE49-F238E27FC236}">
                  <a16:creationId xmlns:a16="http://schemas.microsoft.com/office/drawing/2014/main" id="{3D238AE0-17E6-04DF-A5AF-3A3098488AE1}"/>
                </a:ext>
              </a:extLst>
            </p:cNvPr>
            <p:cNvSpPr/>
            <p:nvPr/>
          </p:nvSpPr>
          <p:spPr>
            <a:xfrm>
              <a:off x="6354960" y="959621"/>
              <a:ext cx="1357700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rIns="72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Elicit and Analyze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Requirements</a:t>
              </a:r>
            </a:p>
          </p:txBody>
        </p:sp>
        <p:sp>
          <p:nvSpPr>
            <p:cNvPr id="3" name="Rounded Rectangle 30">
              <a:extLst>
                <a:ext uri="{FF2B5EF4-FFF2-40B4-BE49-F238E27FC236}">
                  <a16:creationId xmlns:a16="http://schemas.microsoft.com/office/drawing/2014/main" id="{F0BA3282-0A90-B389-6554-D333A8716B50}"/>
                </a:ext>
              </a:extLst>
            </p:cNvPr>
            <p:cNvSpPr/>
            <p:nvPr/>
          </p:nvSpPr>
          <p:spPr>
            <a:xfrm>
              <a:off x="4958708" y="959621"/>
              <a:ext cx="1357700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1800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Scope Management</a:t>
              </a:r>
            </a:p>
          </p:txBody>
        </p:sp>
        <p:sp>
          <p:nvSpPr>
            <p:cNvPr id="11" name="Rounded Rectangle 139">
              <a:extLst>
                <a:ext uri="{FF2B5EF4-FFF2-40B4-BE49-F238E27FC236}">
                  <a16:creationId xmlns:a16="http://schemas.microsoft.com/office/drawing/2014/main" id="{A95986C2-1590-9BDD-B4D8-353F04A58520}"/>
                </a:ext>
              </a:extLst>
            </p:cNvPr>
            <p:cNvSpPr/>
            <p:nvPr/>
          </p:nvSpPr>
          <p:spPr>
            <a:xfrm>
              <a:off x="7751211" y="959621"/>
              <a:ext cx="1357700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Define Scope</a:t>
              </a:r>
            </a:p>
          </p:txBody>
        </p:sp>
        <p:sp>
          <p:nvSpPr>
            <p:cNvPr id="12" name="Rounded Rectangle 153">
              <a:extLst>
                <a:ext uri="{FF2B5EF4-FFF2-40B4-BE49-F238E27FC236}">
                  <a16:creationId xmlns:a16="http://schemas.microsoft.com/office/drawing/2014/main" id="{D5FB95D1-ADF1-73F6-D80D-B0805E7069E2}"/>
                </a:ext>
              </a:extLst>
            </p:cNvPr>
            <p:cNvSpPr/>
            <p:nvPr/>
          </p:nvSpPr>
          <p:spPr>
            <a:xfrm>
              <a:off x="9147461" y="959621"/>
              <a:ext cx="2792500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Develop Scope Structure</a:t>
              </a:r>
              <a:endParaRPr kumimoji="0" lang="en-GB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7EBEBC4-C66B-2D55-E0F9-B3947E41C3A3}"/>
              </a:ext>
            </a:extLst>
          </p:cNvPr>
          <p:cNvGrpSpPr/>
          <p:nvPr/>
        </p:nvGrpSpPr>
        <p:grpSpPr>
          <a:xfrm>
            <a:off x="7846341" y="2690731"/>
            <a:ext cx="2328640" cy="684000"/>
            <a:chOff x="7989941" y="2831648"/>
            <a:chExt cx="2328640" cy="411480"/>
          </a:xfrm>
        </p:grpSpPr>
        <p:sp>
          <p:nvSpPr>
            <p:cNvPr id="14" name="Rounded Rectangle 53">
              <a:extLst>
                <a:ext uri="{FF2B5EF4-FFF2-40B4-BE49-F238E27FC236}">
                  <a16:creationId xmlns:a16="http://schemas.microsoft.com/office/drawing/2014/main" id="{E836526A-2B4A-E8C1-C0F7-B3B196C935EA}"/>
                </a:ext>
              </a:extLst>
            </p:cNvPr>
            <p:cNvSpPr/>
            <p:nvPr/>
          </p:nvSpPr>
          <p:spPr>
            <a:xfrm>
              <a:off x="9175582" y="2831648"/>
              <a:ext cx="1142999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Validate Scope</a:t>
              </a:r>
            </a:p>
          </p:txBody>
        </p:sp>
        <p:sp>
          <p:nvSpPr>
            <p:cNvPr id="15" name="Rounded Rectangle 59">
              <a:extLst>
                <a:ext uri="{FF2B5EF4-FFF2-40B4-BE49-F238E27FC236}">
                  <a16:creationId xmlns:a16="http://schemas.microsoft.com/office/drawing/2014/main" id="{410A496B-D2FC-B8EE-81A3-C6657FCB7580}"/>
                </a:ext>
              </a:extLst>
            </p:cNvPr>
            <p:cNvSpPr/>
            <p:nvPr/>
          </p:nvSpPr>
          <p:spPr>
            <a:xfrm>
              <a:off x="7989941" y="2831648"/>
              <a:ext cx="1142999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" tIns="18000" rIns="18000" bIns="1800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and Control Scope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DA64016F-D06C-8B4A-0B62-84A3455A8FDD}"/>
              </a:ext>
            </a:extLst>
          </p:cNvPr>
          <p:cNvSpPr txBox="1"/>
          <p:nvPr/>
        </p:nvSpPr>
        <p:spPr>
          <a:xfrm>
            <a:off x="1624946" y="-46392"/>
            <a:ext cx="866836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rgbClr val="C7D45C"/>
                </a:solidFill>
              </a:rPr>
              <a:t>Project Management Performance Domains and Focus Areas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1BEAB68-7522-87EC-9D54-5068730F856E}"/>
              </a:ext>
            </a:extLst>
          </p:cNvPr>
          <p:cNvSpPr txBox="1"/>
          <p:nvPr/>
        </p:nvSpPr>
        <p:spPr>
          <a:xfrm>
            <a:off x="3207997" y="305396"/>
            <a:ext cx="55022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95BC5B"/>
                </a:solidFill>
              </a:rPr>
              <a:t>In accordance with PMI PMBOK® Guide - Eighth (8</a:t>
            </a:r>
            <a:r>
              <a:rPr lang="en-US" sz="1600" baseline="30000" dirty="0">
                <a:solidFill>
                  <a:srgbClr val="95BC5B"/>
                </a:solidFill>
              </a:rPr>
              <a:t>th</a:t>
            </a:r>
            <a:r>
              <a:rPr lang="en-US" sz="1600" dirty="0">
                <a:solidFill>
                  <a:srgbClr val="95BC5B"/>
                </a:solidFill>
              </a:rPr>
              <a:t>) Edition</a:t>
            </a:r>
          </a:p>
        </p:txBody>
      </p:sp>
      <p:graphicFrame>
        <p:nvGraphicFramePr>
          <p:cNvPr id="29" name="Table 128">
            <a:extLst>
              <a:ext uri="{FF2B5EF4-FFF2-40B4-BE49-F238E27FC236}">
                <a16:creationId xmlns:a16="http://schemas.microsoft.com/office/drawing/2014/main" id="{97E2D00F-9483-7592-3BEB-58D5114DFC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3824590"/>
              </p:ext>
            </p:extLst>
          </p:nvPr>
        </p:nvGraphicFramePr>
        <p:xfrm>
          <a:off x="6927650" y="4678830"/>
          <a:ext cx="1573200" cy="18737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57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74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752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036DB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Governance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75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7860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Scope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64641967"/>
                  </a:ext>
                </a:extLst>
              </a:tr>
              <a:tr h="46875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5C7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Schedule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75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78A9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Finance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66980308"/>
                  </a:ext>
                </a:extLst>
              </a:tr>
            </a:tbl>
          </a:graphicData>
        </a:graphic>
      </p:graphicFrame>
      <p:graphicFrame>
        <p:nvGraphicFramePr>
          <p:cNvPr id="31" name="Table 152">
            <a:extLst>
              <a:ext uri="{FF2B5EF4-FFF2-40B4-BE49-F238E27FC236}">
                <a16:creationId xmlns:a16="http://schemas.microsoft.com/office/drawing/2014/main" id="{41EE55B6-F521-F444-7B9F-8D117D6B8A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0305658"/>
              </p:ext>
            </p:extLst>
          </p:nvPr>
        </p:nvGraphicFramePr>
        <p:xfrm>
          <a:off x="8648579" y="4676844"/>
          <a:ext cx="1574736" cy="14055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60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87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850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D5C9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Stakeholders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13014409"/>
                  </a:ext>
                </a:extLst>
              </a:tr>
              <a:tr h="4685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1A8B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Resources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5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B1C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Risk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2" name="Rectangle 16">
            <a:hlinkClick r:id="rId8" action="ppaction://hlinksldjump"/>
            <a:extLst>
              <a:ext uri="{FF2B5EF4-FFF2-40B4-BE49-F238E27FC236}">
                <a16:creationId xmlns:a16="http://schemas.microsoft.com/office/drawing/2014/main" id="{2547AC7A-D1D9-A1A6-D19F-6E50071EC572}"/>
              </a:ext>
            </a:extLst>
          </p:cNvPr>
          <p:cNvSpPr/>
          <p:nvPr/>
        </p:nvSpPr>
        <p:spPr>
          <a:xfrm>
            <a:off x="6931425" y="4693366"/>
            <a:ext cx="1633093" cy="4311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33" name="Rectangle 109">
            <a:hlinkClick r:id="rId9" action="ppaction://hlinksldjump"/>
            <a:extLst>
              <a:ext uri="{FF2B5EF4-FFF2-40B4-BE49-F238E27FC236}">
                <a16:creationId xmlns:a16="http://schemas.microsoft.com/office/drawing/2014/main" id="{02841C76-941C-9FF4-87BC-57829EC20BA1}"/>
              </a:ext>
            </a:extLst>
          </p:cNvPr>
          <p:cNvSpPr/>
          <p:nvPr/>
        </p:nvSpPr>
        <p:spPr>
          <a:xfrm>
            <a:off x="6927650" y="5608820"/>
            <a:ext cx="1634154" cy="459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41" name="Rectangle 110">
            <a:hlinkClick r:id="rId10" action="ppaction://hlinksldjump"/>
            <a:extLst>
              <a:ext uri="{FF2B5EF4-FFF2-40B4-BE49-F238E27FC236}">
                <a16:creationId xmlns:a16="http://schemas.microsoft.com/office/drawing/2014/main" id="{0199D3A5-1729-F74E-E752-01A2EF843E9C}"/>
              </a:ext>
            </a:extLst>
          </p:cNvPr>
          <p:cNvSpPr/>
          <p:nvPr/>
        </p:nvSpPr>
        <p:spPr>
          <a:xfrm>
            <a:off x="8648578" y="4679201"/>
            <a:ext cx="1634150" cy="459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42" name="Rectangle 111">
            <a:hlinkClick r:id="rId11" action="ppaction://hlinksldjump"/>
            <a:extLst>
              <a:ext uri="{FF2B5EF4-FFF2-40B4-BE49-F238E27FC236}">
                <a16:creationId xmlns:a16="http://schemas.microsoft.com/office/drawing/2014/main" id="{90026419-5952-D557-2765-738961DDAB57}"/>
              </a:ext>
            </a:extLst>
          </p:cNvPr>
          <p:cNvSpPr/>
          <p:nvPr/>
        </p:nvSpPr>
        <p:spPr>
          <a:xfrm>
            <a:off x="8648579" y="5615716"/>
            <a:ext cx="1644731" cy="459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46" name="Rectangle 117">
            <a:hlinkClick r:id="rId12" action="ppaction://hlinksldjump"/>
            <a:extLst>
              <a:ext uri="{FF2B5EF4-FFF2-40B4-BE49-F238E27FC236}">
                <a16:creationId xmlns:a16="http://schemas.microsoft.com/office/drawing/2014/main" id="{FF6D4FBC-D311-976E-67C4-DB768B214609}"/>
              </a:ext>
            </a:extLst>
          </p:cNvPr>
          <p:cNvSpPr/>
          <p:nvPr/>
        </p:nvSpPr>
        <p:spPr>
          <a:xfrm>
            <a:off x="6930364" y="6067949"/>
            <a:ext cx="1634154" cy="485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48" name="Rectangle 113">
            <a:hlinkClick r:id="rId13" action="ppaction://hlinksldjump"/>
            <a:extLst>
              <a:ext uri="{FF2B5EF4-FFF2-40B4-BE49-F238E27FC236}">
                <a16:creationId xmlns:a16="http://schemas.microsoft.com/office/drawing/2014/main" id="{B6FD2C81-7F20-8628-C672-ACB47DE6F017}"/>
              </a:ext>
            </a:extLst>
          </p:cNvPr>
          <p:cNvSpPr/>
          <p:nvPr/>
        </p:nvSpPr>
        <p:spPr>
          <a:xfrm>
            <a:off x="6937356" y="5138700"/>
            <a:ext cx="1619649" cy="485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1" name="Rectangle 117">
            <a:hlinkClick r:id="rId14" action="ppaction://hlinksldjump"/>
            <a:extLst>
              <a:ext uri="{FF2B5EF4-FFF2-40B4-BE49-F238E27FC236}">
                <a16:creationId xmlns:a16="http://schemas.microsoft.com/office/drawing/2014/main" id="{A9AE1240-2013-3CF2-2781-29420F6651C8}"/>
              </a:ext>
            </a:extLst>
          </p:cNvPr>
          <p:cNvSpPr/>
          <p:nvPr/>
        </p:nvSpPr>
        <p:spPr>
          <a:xfrm>
            <a:off x="8648575" y="5127565"/>
            <a:ext cx="1634153" cy="5040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986623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227735-0625-6A27-977B-4FE8C3F8C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Rounded Rectangle 61">
            <a:extLst>
              <a:ext uri="{FF2B5EF4-FFF2-40B4-BE49-F238E27FC236}">
                <a16:creationId xmlns:a16="http://schemas.microsoft.com/office/drawing/2014/main" id="{7243BDB2-65D3-4519-CC99-5C3C0255C7D5}"/>
              </a:ext>
            </a:extLst>
          </p:cNvPr>
          <p:cNvSpPr/>
          <p:nvPr/>
        </p:nvSpPr>
        <p:spPr>
          <a:xfrm>
            <a:off x="10726885" y="3102211"/>
            <a:ext cx="1142999" cy="411480"/>
          </a:xfrm>
          <a:prstGeom prst="roundRect">
            <a:avLst/>
          </a:prstGeom>
          <a:solidFill>
            <a:srgbClr val="036DB8"/>
          </a:solidFill>
          <a:ln w="12700">
            <a:solidFill>
              <a:schemeClr val="tx1">
                <a:lumMod val="95000"/>
                <a:lumOff val="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Close Project or Phase</a:t>
            </a:r>
          </a:p>
        </p:txBody>
      </p: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C4F2C22B-71E0-1335-AB24-90CDA315C300}"/>
              </a:ext>
            </a:extLst>
          </p:cNvPr>
          <p:cNvGrpSpPr/>
          <p:nvPr/>
        </p:nvGrpSpPr>
        <p:grpSpPr>
          <a:xfrm>
            <a:off x="448390" y="2689140"/>
            <a:ext cx="4426219" cy="1313816"/>
            <a:chOff x="448390" y="3118053"/>
            <a:chExt cx="3289337" cy="1328118"/>
          </a:xfrm>
        </p:grpSpPr>
        <p:sp>
          <p:nvSpPr>
            <p:cNvPr id="164" name="Rounded Rectangle 43">
              <a:extLst>
                <a:ext uri="{FF2B5EF4-FFF2-40B4-BE49-F238E27FC236}">
                  <a16:creationId xmlns:a16="http://schemas.microsoft.com/office/drawing/2014/main" id="{79056230-9E42-C30A-40D3-D670CD671135}"/>
                </a:ext>
              </a:extLst>
            </p:cNvPr>
            <p:cNvSpPr/>
            <p:nvPr/>
          </p:nvSpPr>
          <p:spPr>
            <a:xfrm>
              <a:off x="448390" y="3118053"/>
              <a:ext cx="1069200" cy="411480"/>
            </a:xfrm>
            <a:prstGeom prst="roundRect">
              <a:avLst/>
            </a:prstGeom>
            <a:solidFill>
              <a:srgbClr val="0066CC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 Project Execution</a:t>
              </a:r>
            </a:p>
          </p:txBody>
        </p:sp>
        <p:sp>
          <p:nvSpPr>
            <p:cNvPr id="165" name="Rounded Rectangle 44">
              <a:extLst>
                <a:ext uri="{FF2B5EF4-FFF2-40B4-BE49-F238E27FC236}">
                  <a16:creationId xmlns:a16="http://schemas.microsoft.com/office/drawing/2014/main" id="{EE43859B-D8D9-E8DA-467F-A2BD1D44C96C}"/>
                </a:ext>
              </a:extLst>
            </p:cNvPr>
            <p:cNvSpPr/>
            <p:nvPr/>
          </p:nvSpPr>
          <p:spPr>
            <a:xfrm>
              <a:off x="1550325" y="3118053"/>
              <a:ext cx="1069200" cy="411480"/>
            </a:xfrm>
            <a:prstGeom prst="roundRect">
              <a:avLst/>
            </a:prstGeom>
            <a:solidFill>
              <a:srgbClr val="0066CC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 Quality Assurance</a:t>
              </a:r>
            </a:p>
          </p:txBody>
        </p:sp>
        <p:sp>
          <p:nvSpPr>
            <p:cNvPr id="166" name="Rounded Rectangle 45">
              <a:extLst>
                <a:ext uri="{FF2B5EF4-FFF2-40B4-BE49-F238E27FC236}">
                  <a16:creationId xmlns:a16="http://schemas.microsoft.com/office/drawing/2014/main" id="{363A01A8-71D4-EAF2-8690-2DF400129CFE}"/>
                </a:ext>
              </a:extLst>
            </p:cNvPr>
            <p:cNvSpPr/>
            <p:nvPr/>
          </p:nvSpPr>
          <p:spPr>
            <a:xfrm>
              <a:off x="2652268" y="3118053"/>
              <a:ext cx="1069200" cy="411480"/>
            </a:xfrm>
            <a:prstGeom prst="roundRect">
              <a:avLst/>
            </a:prstGeom>
            <a:solidFill>
              <a:srgbClr val="0066CC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 Project Knowledge</a:t>
              </a:r>
            </a:p>
          </p:txBody>
        </p:sp>
        <p:sp>
          <p:nvSpPr>
            <p:cNvPr id="167" name="Rounded Rectangle 46">
              <a:extLst>
                <a:ext uri="{FF2B5EF4-FFF2-40B4-BE49-F238E27FC236}">
                  <a16:creationId xmlns:a16="http://schemas.microsoft.com/office/drawing/2014/main" id="{1ED3389D-8F69-1271-2AF1-473B0035ABBC}"/>
                </a:ext>
              </a:extLst>
            </p:cNvPr>
            <p:cNvSpPr/>
            <p:nvPr/>
          </p:nvSpPr>
          <p:spPr>
            <a:xfrm>
              <a:off x="448390" y="3576372"/>
              <a:ext cx="1069200" cy="411480"/>
            </a:xfrm>
            <a:prstGeom prst="roundRect">
              <a:avLst/>
            </a:prstGeom>
            <a:solidFill>
              <a:srgbClr val="ED22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Implement Risk Responses</a:t>
              </a:r>
            </a:p>
          </p:txBody>
        </p:sp>
        <p:sp>
          <p:nvSpPr>
            <p:cNvPr id="168" name="Rounded Rectangle 48">
              <a:extLst>
                <a:ext uri="{FF2B5EF4-FFF2-40B4-BE49-F238E27FC236}">
                  <a16:creationId xmlns:a16="http://schemas.microsoft.com/office/drawing/2014/main" id="{3CB94A77-A311-293F-58E6-CA449308038C}"/>
                </a:ext>
              </a:extLst>
            </p:cNvPr>
            <p:cNvSpPr/>
            <p:nvPr/>
          </p:nvSpPr>
          <p:spPr>
            <a:xfrm>
              <a:off x="1550329" y="3576372"/>
              <a:ext cx="1069200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 Stakeholder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Engagement</a:t>
              </a:r>
            </a:p>
          </p:txBody>
        </p:sp>
        <p:sp>
          <p:nvSpPr>
            <p:cNvPr id="169" name="Rounded Rectangle 49">
              <a:extLst>
                <a:ext uri="{FF2B5EF4-FFF2-40B4-BE49-F238E27FC236}">
                  <a16:creationId xmlns:a16="http://schemas.microsoft.com/office/drawing/2014/main" id="{ACDAFE5C-5516-B89E-A1B5-DE952DE7F74A}"/>
                </a:ext>
              </a:extLst>
            </p:cNvPr>
            <p:cNvSpPr/>
            <p:nvPr/>
          </p:nvSpPr>
          <p:spPr>
            <a:xfrm>
              <a:off x="448390" y="4034691"/>
              <a:ext cx="1069200" cy="411480"/>
            </a:xfrm>
            <a:prstGeom prst="roundRect">
              <a:avLst/>
            </a:prstGeom>
            <a:solidFill>
              <a:srgbClr val="20A47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Acquire Resources</a:t>
              </a:r>
            </a:p>
          </p:txBody>
        </p:sp>
        <p:sp>
          <p:nvSpPr>
            <p:cNvPr id="170" name="Rounded Rectangle 50">
              <a:extLst>
                <a:ext uri="{FF2B5EF4-FFF2-40B4-BE49-F238E27FC236}">
                  <a16:creationId xmlns:a16="http://schemas.microsoft.com/office/drawing/2014/main" id="{F9C4A60C-10F2-D191-4777-50CA51CE12EA}"/>
                </a:ext>
              </a:extLst>
            </p:cNvPr>
            <p:cNvSpPr/>
            <p:nvPr/>
          </p:nvSpPr>
          <p:spPr>
            <a:xfrm>
              <a:off x="1550324" y="4034691"/>
              <a:ext cx="2187403" cy="411480"/>
            </a:xfrm>
            <a:prstGeom prst="roundRect">
              <a:avLst/>
            </a:prstGeom>
            <a:solidFill>
              <a:srgbClr val="20A47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Lead the Team</a:t>
              </a:r>
            </a:p>
          </p:txBody>
        </p:sp>
        <p:sp>
          <p:nvSpPr>
            <p:cNvPr id="171" name="Rounded Rectangle 143">
              <a:extLst>
                <a:ext uri="{FF2B5EF4-FFF2-40B4-BE49-F238E27FC236}">
                  <a16:creationId xmlns:a16="http://schemas.microsoft.com/office/drawing/2014/main" id="{52855700-8824-3022-A63D-10CF110710A3}"/>
                </a:ext>
              </a:extLst>
            </p:cNvPr>
            <p:cNvSpPr/>
            <p:nvPr/>
          </p:nvSpPr>
          <p:spPr>
            <a:xfrm>
              <a:off x="2652268" y="3576372"/>
              <a:ext cx="1069200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18000" rIns="0" bIns="18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 Communications</a:t>
              </a:r>
              <a:endParaRPr kumimoji="0" lang="en-GB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2E0379E0-97FD-143C-CA10-EE7B2C463A44}"/>
              </a:ext>
            </a:extLst>
          </p:cNvPr>
          <p:cNvGrpSpPr/>
          <p:nvPr/>
        </p:nvGrpSpPr>
        <p:grpSpPr>
          <a:xfrm>
            <a:off x="5466257" y="2679248"/>
            <a:ext cx="4699924" cy="1314282"/>
            <a:chOff x="5466257" y="2679248"/>
            <a:chExt cx="4699924" cy="1314282"/>
          </a:xfrm>
        </p:grpSpPr>
        <p:sp>
          <p:nvSpPr>
            <p:cNvPr id="174" name="Rounded Rectangle 51">
              <a:extLst>
                <a:ext uri="{FF2B5EF4-FFF2-40B4-BE49-F238E27FC236}">
                  <a16:creationId xmlns:a16="http://schemas.microsoft.com/office/drawing/2014/main" id="{80EA314B-FE76-8E22-72E0-E2A90CC56371}"/>
                </a:ext>
              </a:extLst>
            </p:cNvPr>
            <p:cNvSpPr/>
            <p:nvPr/>
          </p:nvSpPr>
          <p:spPr>
            <a:xfrm>
              <a:off x="5466257" y="2679248"/>
              <a:ext cx="1142999" cy="411480"/>
            </a:xfrm>
            <a:prstGeom prst="roundRect">
              <a:avLst/>
            </a:prstGeom>
            <a:solidFill>
              <a:srgbClr val="036DB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" tIns="18000" rIns="18000" bIns="18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5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and Control Project Performance</a:t>
              </a:r>
            </a:p>
          </p:txBody>
        </p:sp>
        <p:sp>
          <p:nvSpPr>
            <p:cNvPr id="175" name="Rounded Rectangle 52">
              <a:extLst>
                <a:ext uri="{FF2B5EF4-FFF2-40B4-BE49-F238E27FC236}">
                  <a16:creationId xmlns:a16="http://schemas.microsoft.com/office/drawing/2014/main" id="{BB3525A5-0C8A-6628-C1A2-F69BF66DD22C}"/>
                </a:ext>
              </a:extLst>
            </p:cNvPr>
            <p:cNvSpPr/>
            <p:nvPr/>
          </p:nvSpPr>
          <p:spPr>
            <a:xfrm>
              <a:off x="6651899" y="2679248"/>
              <a:ext cx="1142999" cy="411480"/>
            </a:xfrm>
            <a:prstGeom prst="roundRect">
              <a:avLst/>
            </a:prstGeom>
            <a:solidFill>
              <a:srgbClr val="036DB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Assess and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Implement Changes</a:t>
              </a:r>
              <a:endParaRPr kumimoji="0" lang="en-GB" sz="9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6" name="Rounded Rectangle 53">
              <a:extLst>
                <a:ext uri="{FF2B5EF4-FFF2-40B4-BE49-F238E27FC236}">
                  <a16:creationId xmlns:a16="http://schemas.microsoft.com/office/drawing/2014/main" id="{425522FC-06B0-382E-F225-795C3BFBB19C}"/>
                </a:ext>
              </a:extLst>
            </p:cNvPr>
            <p:cNvSpPr/>
            <p:nvPr/>
          </p:nvSpPr>
          <p:spPr>
            <a:xfrm>
              <a:off x="9023182" y="2679248"/>
              <a:ext cx="1142999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Validate Scope</a:t>
              </a:r>
            </a:p>
          </p:txBody>
        </p:sp>
        <p:sp>
          <p:nvSpPr>
            <p:cNvPr id="178" name="Rounded Rectangle 54">
              <a:extLst>
                <a:ext uri="{FF2B5EF4-FFF2-40B4-BE49-F238E27FC236}">
                  <a16:creationId xmlns:a16="http://schemas.microsoft.com/office/drawing/2014/main" id="{EEE66F50-7878-A382-0A96-AD944B01435A}"/>
                </a:ext>
              </a:extLst>
            </p:cNvPr>
            <p:cNvSpPr/>
            <p:nvPr/>
          </p:nvSpPr>
          <p:spPr>
            <a:xfrm>
              <a:off x="7837542" y="3130649"/>
              <a:ext cx="1142999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18000" rIns="0" bIns="1800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Stakeholder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Engagement</a:t>
              </a:r>
            </a:p>
          </p:txBody>
        </p:sp>
        <p:sp>
          <p:nvSpPr>
            <p:cNvPr id="179" name="Rounded Rectangle 56">
              <a:extLst>
                <a:ext uri="{FF2B5EF4-FFF2-40B4-BE49-F238E27FC236}">
                  <a16:creationId xmlns:a16="http://schemas.microsoft.com/office/drawing/2014/main" id="{39641CB5-21B0-9143-02DA-78CC73A1CA3C}"/>
                </a:ext>
              </a:extLst>
            </p:cNvPr>
            <p:cNvSpPr/>
            <p:nvPr/>
          </p:nvSpPr>
          <p:spPr>
            <a:xfrm>
              <a:off x="5466257" y="3582050"/>
              <a:ext cx="2334423" cy="411480"/>
            </a:xfrm>
            <a:prstGeom prst="roundRect">
              <a:avLst/>
            </a:prstGeom>
            <a:solidFill>
              <a:srgbClr val="20A47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and Control Resourcing</a:t>
              </a:r>
            </a:p>
          </p:txBody>
        </p:sp>
        <p:sp>
          <p:nvSpPr>
            <p:cNvPr id="180" name="Rounded Rectangle 57">
              <a:extLst>
                <a:ext uri="{FF2B5EF4-FFF2-40B4-BE49-F238E27FC236}">
                  <a16:creationId xmlns:a16="http://schemas.microsoft.com/office/drawing/2014/main" id="{06672F3E-94FE-D557-710D-8F70767D0D0E}"/>
                </a:ext>
              </a:extLst>
            </p:cNvPr>
            <p:cNvSpPr/>
            <p:nvPr/>
          </p:nvSpPr>
          <p:spPr>
            <a:xfrm>
              <a:off x="5466257" y="3130649"/>
              <a:ext cx="1142999" cy="411480"/>
            </a:xfrm>
            <a:prstGeom prst="roundRect">
              <a:avLst/>
            </a:prstGeom>
            <a:solidFill>
              <a:srgbClr val="C5C7C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and Control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Schedule</a:t>
              </a:r>
            </a:p>
          </p:txBody>
        </p:sp>
        <p:sp>
          <p:nvSpPr>
            <p:cNvPr id="181" name="Rounded Rectangle 58">
              <a:extLst>
                <a:ext uri="{FF2B5EF4-FFF2-40B4-BE49-F238E27FC236}">
                  <a16:creationId xmlns:a16="http://schemas.microsoft.com/office/drawing/2014/main" id="{D0BD5EBB-66BC-6BE0-921D-FE7DD4F88160}"/>
                </a:ext>
              </a:extLst>
            </p:cNvPr>
            <p:cNvSpPr/>
            <p:nvPr/>
          </p:nvSpPr>
          <p:spPr>
            <a:xfrm>
              <a:off x="6651900" y="3130649"/>
              <a:ext cx="1142999" cy="411480"/>
            </a:xfrm>
            <a:prstGeom prst="roundRect">
              <a:avLst/>
            </a:prstGeom>
            <a:solidFill>
              <a:srgbClr val="8EC445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and Control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Finances</a:t>
              </a:r>
            </a:p>
          </p:txBody>
        </p:sp>
        <p:sp>
          <p:nvSpPr>
            <p:cNvPr id="182" name="Rounded Rectangle 59">
              <a:extLst>
                <a:ext uri="{FF2B5EF4-FFF2-40B4-BE49-F238E27FC236}">
                  <a16:creationId xmlns:a16="http://schemas.microsoft.com/office/drawing/2014/main" id="{B55566CC-130C-E0D4-DBD9-0270F1CE81F6}"/>
                </a:ext>
              </a:extLst>
            </p:cNvPr>
            <p:cNvSpPr/>
            <p:nvPr/>
          </p:nvSpPr>
          <p:spPr>
            <a:xfrm>
              <a:off x="7837541" y="2679248"/>
              <a:ext cx="1142999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" tIns="18000" rIns="18000" bIns="1800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and Control Scope</a:t>
              </a:r>
            </a:p>
          </p:txBody>
        </p:sp>
        <p:sp>
          <p:nvSpPr>
            <p:cNvPr id="183" name="Rounded Rectangle 60">
              <a:extLst>
                <a:ext uri="{FF2B5EF4-FFF2-40B4-BE49-F238E27FC236}">
                  <a16:creationId xmlns:a16="http://schemas.microsoft.com/office/drawing/2014/main" id="{4EAB0B67-E0F7-FBA6-0195-023C8DD42588}"/>
                </a:ext>
              </a:extLst>
            </p:cNvPr>
            <p:cNvSpPr/>
            <p:nvPr/>
          </p:nvSpPr>
          <p:spPr>
            <a:xfrm>
              <a:off x="7860188" y="3582050"/>
              <a:ext cx="2305993" cy="411480"/>
            </a:xfrm>
            <a:prstGeom prst="roundRect">
              <a:avLst/>
            </a:prstGeom>
            <a:solidFill>
              <a:srgbClr val="ED22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Risks</a:t>
              </a:r>
            </a:p>
          </p:txBody>
        </p:sp>
        <p:sp>
          <p:nvSpPr>
            <p:cNvPr id="184" name="Rounded Rectangle 118">
              <a:extLst>
                <a:ext uri="{FF2B5EF4-FFF2-40B4-BE49-F238E27FC236}">
                  <a16:creationId xmlns:a16="http://schemas.microsoft.com/office/drawing/2014/main" id="{DE59DE23-ABBE-D0A6-A3D2-CD2533956F1B}"/>
                </a:ext>
              </a:extLst>
            </p:cNvPr>
            <p:cNvSpPr/>
            <p:nvPr/>
          </p:nvSpPr>
          <p:spPr>
            <a:xfrm>
              <a:off x="9023182" y="3130649"/>
              <a:ext cx="1142999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Communications</a:t>
              </a: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55971F6E-7132-AB1F-1E7B-DF9E84EBD7FA}"/>
              </a:ext>
            </a:extLst>
          </p:cNvPr>
          <p:cNvGrpSpPr/>
          <p:nvPr/>
        </p:nvGrpSpPr>
        <p:grpSpPr>
          <a:xfrm>
            <a:off x="2013805" y="807221"/>
            <a:ext cx="9773756" cy="1332783"/>
            <a:chOff x="2013805" y="830786"/>
            <a:chExt cx="8653998" cy="1332783"/>
          </a:xfrm>
        </p:grpSpPr>
        <p:sp>
          <p:nvSpPr>
            <p:cNvPr id="128" name="Rounded Rectangle 20">
              <a:extLst>
                <a:ext uri="{FF2B5EF4-FFF2-40B4-BE49-F238E27FC236}">
                  <a16:creationId xmlns:a16="http://schemas.microsoft.com/office/drawing/2014/main" id="{713EC8B6-4C72-F11D-D0DA-DA2DB2E5464D}"/>
                </a:ext>
              </a:extLst>
            </p:cNvPr>
            <p:cNvSpPr/>
            <p:nvPr/>
          </p:nvSpPr>
          <p:spPr>
            <a:xfrm>
              <a:off x="2013805" y="830786"/>
              <a:ext cx="1202151" cy="411480"/>
            </a:xfrm>
            <a:prstGeom prst="roundRect">
              <a:avLst/>
            </a:prstGeom>
            <a:solidFill>
              <a:srgbClr val="036DB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5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Integrate and Align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5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Project Plans</a:t>
              </a:r>
            </a:p>
          </p:txBody>
        </p:sp>
        <p:sp>
          <p:nvSpPr>
            <p:cNvPr id="130" name="Rounded Rectangle 22">
              <a:extLst>
                <a:ext uri="{FF2B5EF4-FFF2-40B4-BE49-F238E27FC236}">
                  <a16:creationId xmlns:a16="http://schemas.microsoft.com/office/drawing/2014/main" id="{2852E351-3281-88DE-CEB6-30A2556644C0}"/>
                </a:ext>
              </a:extLst>
            </p:cNvPr>
            <p:cNvSpPr/>
            <p:nvPr/>
          </p:nvSpPr>
          <p:spPr>
            <a:xfrm>
              <a:off x="5722663" y="830786"/>
              <a:ext cx="1202151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rIns="72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Elicit and Analyze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Requirements</a:t>
              </a:r>
            </a:p>
          </p:txBody>
        </p:sp>
        <p:sp>
          <p:nvSpPr>
            <p:cNvPr id="132" name="Rounded Rectangle 25">
              <a:extLst>
                <a:ext uri="{FF2B5EF4-FFF2-40B4-BE49-F238E27FC236}">
                  <a16:creationId xmlns:a16="http://schemas.microsoft.com/office/drawing/2014/main" id="{50D1F5A5-F04A-BC15-853C-2DD21624B0C8}"/>
                </a:ext>
              </a:extLst>
            </p:cNvPr>
            <p:cNvSpPr/>
            <p:nvPr/>
          </p:nvSpPr>
          <p:spPr>
            <a:xfrm>
              <a:off x="5739727" y="1291437"/>
              <a:ext cx="1202151" cy="411480"/>
            </a:xfrm>
            <a:prstGeom prst="roundRect">
              <a:avLst/>
            </a:prstGeom>
            <a:solidFill>
              <a:srgbClr val="8EC445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Estimate</a:t>
              </a:r>
            </a:p>
          </p:txBody>
        </p:sp>
        <p:sp>
          <p:nvSpPr>
            <p:cNvPr id="135" name="Rounded Rectangle 26">
              <a:extLst>
                <a:ext uri="{FF2B5EF4-FFF2-40B4-BE49-F238E27FC236}">
                  <a16:creationId xmlns:a16="http://schemas.microsoft.com/office/drawing/2014/main" id="{7701F834-44E8-5E81-84E6-F346DAEF713F}"/>
                </a:ext>
              </a:extLst>
            </p:cNvPr>
            <p:cNvSpPr/>
            <p:nvPr/>
          </p:nvSpPr>
          <p:spPr>
            <a:xfrm>
              <a:off x="6981701" y="1291437"/>
              <a:ext cx="1202151" cy="411480"/>
            </a:xfrm>
            <a:prstGeom prst="roundRect">
              <a:avLst/>
            </a:prstGeom>
            <a:solidFill>
              <a:srgbClr val="8EC445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18000" rIns="0" bIns="18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Develop Budget</a:t>
              </a:r>
            </a:p>
          </p:txBody>
        </p:sp>
        <p:sp>
          <p:nvSpPr>
            <p:cNvPr id="140" name="Rounded Rectangle 27">
              <a:extLst>
                <a:ext uri="{FF2B5EF4-FFF2-40B4-BE49-F238E27FC236}">
                  <a16:creationId xmlns:a16="http://schemas.microsoft.com/office/drawing/2014/main" id="{802E9AD9-FD24-11B1-540A-473FEE974EDB}"/>
                </a:ext>
              </a:extLst>
            </p:cNvPr>
            <p:cNvSpPr/>
            <p:nvPr/>
          </p:nvSpPr>
          <p:spPr>
            <a:xfrm>
              <a:off x="8223675" y="1291437"/>
              <a:ext cx="1202151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Stakeholder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Engagement</a:t>
              </a:r>
            </a:p>
          </p:txBody>
        </p:sp>
        <p:sp>
          <p:nvSpPr>
            <p:cNvPr id="144" name="Rounded Rectangle 28">
              <a:extLst>
                <a:ext uri="{FF2B5EF4-FFF2-40B4-BE49-F238E27FC236}">
                  <a16:creationId xmlns:a16="http://schemas.microsoft.com/office/drawing/2014/main" id="{75BE937E-685E-EBD5-3682-C44725ACAE86}"/>
                </a:ext>
              </a:extLst>
            </p:cNvPr>
            <p:cNvSpPr/>
            <p:nvPr/>
          </p:nvSpPr>
          <p:spPr>
            <a:xfrm>
              <a:off x="9465652" y="1291437"/>
              <a:ext cx="1202151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Communications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Management</a:t>
              </a:r>
            </a:p>
          </p:txBody>
        </p:sp>
        <p:sp>
          <p:nvSpPr>
            <p:cNvPr id="148" name="Rounded Rectangle 30">
              <a:extLst>
                <a:ext uri="{FF2B5EF4-FFF2-40B4-BE49-F238E27FC236}">
                  <a16:creationId xmlns:a16="http://schemas.microsoft.com/office/drawing/2014/main" id="{EBCD84B0-D582-1F51-820F-B4962BC0E35E}"/>
                </a:ext>
              </a:extLst>
            </p:cNvPr>
            <p:cNvSpPr/>
            <p:nvPr/>
          </p:nvSpPr>
          <p:spPr>
            <a:xfrm>
              <a:off x="4486377" y="830786"/>
              <a:ext cx="1202151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1800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Scope Management</a:t>
              </a:r>
            </a:p>
          </p:txBody>
        </p:sp>
        <p:sp>
          <p:nvSpPr>
            <p:cNvPr id="149" name="Rounded Rectangle 31">
              <a:extLst>
                <a:ext uri="{FF2B5EF4-FFF2-40B4-BE49-F238E27FC236}">
                  <a16:creationId xmlns:a16="http://schemas.microsoft.com/office/drawing/2014/main" id="{3556318F-2043-BC82-94EC-D7A65A1F5E58}"/>
                </a:ext>
              </a:extLst>
            </p:cNvPr>
            <p:cNvSpPr/>
            <p:nvPr/>
          </p:nvSpPr>
          <p:spPr>
            <a:xfrm>
              <a:off x="2013805" y="1291437"/>
              <a:ext cx="1202151" cy="411480"/>
            </a:xfrm>
            <a:prstGeom prst="roundRect">
              <a:avLst/>
            </a:prstGeom>
            <a:solidFill>
              <a:srgbClr val="C5C7C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Schedule Management</a:t>
              </a:r>
            </a:p>
          </p:txBody>
        </p:sp>
        <p:sp>
          <p:nvSpPr>
            <p:cNvPr id="150" name="Rounded Rectangle 32">
              <a:extLst>
                <a:ext uri="{FF2B5EF4-FFF2-40B4-BE49-F238E27FC236}">
                  <a16:creationId xmlns:a16="http://schemas.microsoft.com/office/drawing/2014/main" id="{B44FD426-A4C4-F89D-4FB2-F71B35F5C523}"/>
                </a:ext>
              </a:extLst>
            </p:cNvPr>
            <p:cNvSpPr/>
            <p:nvPr/>
          </p:nvSpPr>
          <p:spPr>
            <a:xfrm>
              <a:off x="3255779" y="1291437"/>
              <a:ext cx="1202151" cy="411480"/>
            </a:xfrm>
            <a:prstGeom prst="roundRect">
              <a:avLst/>
            </a:prstGeom>
            <a:solidFill>
              <a:srgbClr val="C5C7C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3600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Develop Schedule</a:t>
              </a:r>
            </a:p>
          </p:txBody>
        </p:sp>
        <p:sp>
          <p:nvSpPr>
            <p:cNvPr id="151" name="Rounded Rectangle 34">
              <a:extLst>
                <a:ext uri="{FF2B5EF4-FFF2-40B4-BE49-F238E27FC236}">
                  <a16:creationId xmlns:a16="http://schemas.microsoft.com/office/drawing/2014/main" id="{96A0954D-F810-ECC1-1067-5ADC055C480C}"/>
                </a:ext>
              </a:extLst>
            </p:cNvPr>
            <p:cNvSpPr/>
            <p:nvPr/>
          </p:nvSpPr>
          <p:spPr>
            <a:xfrm>
              <a:off x="3252471" y="1752089"/>
              <a:ext cx="1202151" cy="411480"/>
            </a:xfrm>
            <a:prstGeom prst="roundRect">
              <a:avLst/>
            </a:prstGeom>
            <a:solidFill>
              <a:srgbClr val="20A47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Estimate Resource</a:t>
              </a:r>
            </a:p>
          </p:txBody>
        </p:sp>
        <p:sp>
          <p:nvSpPr>
            <p:cNvPr id="152" name="Rounded Rectangle 35">
              <a:extLst>
                <a:ext uri="{FF2B5EF4-FFF2-40B4-BE49-F238E27FC236}">
                  <a16:creationId xmlns:a16="http://schemas.microsoft.com/office/drawing/2014/main" id="{CD028834-B540-808E-47D0-FB0226FA6661}"/>
                </a:ext>
              </a:extLst>
            </p:cNvPr>
            <p:cNvSpPr/>
            <p:nvPr/>
          </p:nvSpPr>
          <p:spPr>
            <a:xfrm>
              <a:off x="5729803" y="1752089"/>
              <a:ext cx="1202151" cy="411480"/>
            </a:xfrm>
            <a:prstGeom prst="roundRect">
              <a:avLst/>
            </a:prstGeom>
            <a:solidFill>
              <a:srgbClr val="ED22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Identify Risks</a:t>
              </a:r>
              <a:endParaRPr kumimoji="0" lang="fr-FR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3" name="Rounded Rectangle 36">
              <a:extLst>
                <a:ext uri="{FF2B5EF4-FFF2-40B4-BE49-F238E27FC236}">
                  <a16:creationId xmlns:a16="http://schemas.microsoft.com/office/drawing/2014/main" id="{911228DE-401E-4E65-0F01-399E74EA9ADF}"/>
                </a:ext>
              </a:extLst>
            </p:cNvPr>
            <p:cNvSpPr/>
            <p:nvPr/>
          </p:nvSpPr>
          <p:spPr>
            <a:xfrm>
              <a:off x="6968469" y="1752089"/>
              <a:ext cx="1202151" cy="411480"/>
            </a:xfrm>
            <a:prstGeom prst="roundRect">
              <a:avLst/>
            </a:prstGeom>
            <a:solidFill>
              <a:srgbClr val="ED1C24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18000" rIns="0" bIns="18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Perform Risk Analysis</a:t>
              </a:r>
              <a:endParaRPr kumimoji="0" lang="en-GB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4" name="Rounded Rectangle 37">
              <a:extLst>
                <a:ext uri="{FF2B5EF4-FFF2-40B4-BE49-F238E27FC236}">
                  <a16:creationId xmlns:a16="http://schemas.microsoft.com/office/drawing/2014/main" id="{C2A7ECE8-6CA5-D1DD-3E0C-389BDF98B533}"/>
                </a:ext>
              </a:extLst>
            </p:cNvPr>
            <p:cNvSpPr/>
            <p:nvPr/>
          </p:nvSpPr>
          <p:spPr>
            <a:xfrm>
              <a:off x="8207134" y="1752089"/>
              <a:ext cx="2460669" cy="411480"/>
            </a:xfrm>
            <a:prstGeom prst="roundRect">
              <a:avLst/>
            </a:prstGeom>
            <a:solidFill>
              <a:srgbClr val="ED1C24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Risk Responses</a:t>
              </a:r>
            </a:p>
          </p:txBody>
        </p:sp>
        <p:sp>
          <p:nvSpPr>
            <p:cNvPr id="156" name="Rounded Rectangle 139">
              <a:extLst>
                <a:ext uri="{FF2B5EF4-FFF2-40B4-BE49-F238E27FC236}">
                  <a16:creationId xmlns:a16="http://schemas.microsoft.com/office/drawing/2014/main" id="{8D9ADA17-0A3D-6E74-CC23-BE522D728708}"/>
                </a:ext>
              </a:extLst>
            </p:cNvPr>
            <p:cNvSpPr/>
            <p:nvPr/>
          </p:nvSpPr>
          <p:spPr>
            <a:xfrm>
              <a:off x="6958949" y="830786"/>
              <a:ext cx="1202151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Define Scope</a:t>
              </a:r>
            </a:p>
          </p:txBody>
        </p:sp>
        <p:sp>
          <p:nvSpPr>
            <p:cNvPr id="157" name="Rounded Rectangle 148">
              <a:extLst>
                <a:ext uri="{FF2B5EF4-FFF2-40B4-BE49-F238E27FC236}">
                  <a16:creationId xmlns:a16="http://schemas.microsoft.com/office/drawing/2014/main" id="{60CA3724-AFCD-ACE5-93B5-875378981646}"/>
                </a:ext>
              </a:extLst>
            </p:cNvPr>
            <p:cNvSpPr/>
            <p:nvPr/>
          </p:nvSpPr>
          <p:spPr>
            <a:xfrm>
              <a:off x="3250091" y="830786"/>
              <a:ext cx="1202151" cy="411480"/>
            </a:xfrm>
            <a:prstGeom prst="roundRect">
              <a:avLst/>
            </a:prstGeom>
            <a:solidFill>
              <a:srgbClr val="0066CC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Sourcing Strategy</a:t>
              </a:r>
            </a:p>
          </p:txBody>
        </p:sp>
        <p:sp>
          <p:nvSpPr>
            <p:cNvPr id="158" name="Rounded Rectangle 150">
              <a:extLst>
                <a:ext uri="{FF2B5EF4-FFF2-40B4-BE49-F238E27FC236}">
                  <a16:creationId xmlns:a16="http://schemas.microsoft.com/office/drawing/2014/main" id="{34B765CE-EB84-3F0E-E27A-9A579B9F441A}"/>
                </a:ext>
              </a:extLst>
            </p:cNvPr>
            <p:cNvSpPr/>
            <p:nvPr/>
          </p:nvSpPr>
          <p:spPr>
            <a:xfrm>
              <a:off x="4497753" y="1291437"/>
              <a:ext cx="1202151" cy="411480"/>
            </a:xfrm>
            <a:prstGeom prst="roundRect">
              <a:avLst/>
            </a:prstGeom>
            <a:solidFill>
              <a:srgbClr val="8EC445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Financial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Management</a:t>
              </a:r>
              <a:endParaRPr kumimoji="0" lang="en-GB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9" name="Rounded Rectangle 153">
              <a:extLst>
                <a:ext uri="{FF2B5EF4-FFF2-40B4-BE49-F238E27FC236}">
                  <a16:creationId xmlns:a16="http://schemas.microsoft.com/office/drawing/2014/main" id="{BF812D74-996D-F88C-0AEF-5C8C39F7402C}"/>
                </a:ext>
              </a:extLst>
            </p:cNvPr>
            <p:cNvSpPr/>
            <p:nvPr/>
          </p:nvSpPr>
          <p:spPr>
            <a:xfrm>
              <a:off x="8195234" y="830786"/>
              <a:ext cx="2472569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Develop Scope Structure</a:t>
              </a:r>
              <a:endParaRPr kumimoji="0" lang="en-GB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1" name="Rounded Rectangle 114">
              <a:extLst>
                <a:ext uri="{FF2B5EF4-FFF2-40B4-BE49-F238E27FC236}">
                  <a16:creationId xmlns:a16="http://schemas.microsoft.com/office/drawing/2014/main" id="{4040A402-C43E-B3FA-BE94-138EE5D805F2}"/>
                </a:ext>
              </a:extLst>
            </p:cNvPr>
            <p:cNvSpPr/>
            <p:nvPr/>
          </p:nvSpPr>
          <p:spPr>
            <a:xfrm>
              <a:off x="2013805" y="1752089"/>
              <a:ext cx="1202151" cy="411480"/>
            </a:xfrm>
            <a:prstGeom prst="roundRect">
              <a:avLst/>
            </a:prstGeom>
            <a:solidFill>
              <a:srgbClr val="20A47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Resource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Management</a:t>
              </a:r>
              <a:endParaRPr kumimoji="0" lang="fr-FR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2" name="Rounded Rectangle 115">
              <a:extLst>
                <a:ext uri="{FF2B5EF4-FFF2-40B4-BE49-F238E27FC236}">
                  <a16:creationId xmlns:a16="http://schemas.microsoft.com/office/drawing/2014/main" id="{3E099658-9CF3-E50B-DBB1-1782CF62C44A}"/>
                </a:ext>
              </a:extLst>
            </p:cNvPr>
            <p:cNvSpPr/>
            <p:nvPr/>
          </p:nvSpPr>
          <p:spPr>
            <a:xfrm>
              <a:off x="4491137" y="1752089"/>
              <a:ext cx="1202151" cy="411480"/>
            </a:xfrm>
            <a:prstGeom prst="roundRect">
              <a:avLst/>
            </a:prstGeom>
            <a:solidFill>
              <a:srgbClr val="ED22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Risk Management</a:t>
              </a:r>
              <a:endParaRPr kumimoji="0" lang="en-GB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8E6BE479-E64E-A614-C043-343AC75B4FCA}"/>
              </a:ext>
            </a:extLst>
          </p:cNvPr>
          <p:cNvGrpSpPr/>
          <p:nvPr/>
        </p:nvGrpSpPr>
        <p:grpSpPr>
          <a:xfrm>
            <a:off x="404439" y="1044077"/>
            <a:ext cx="1197864" cy="866751"/>
            <a:chOff x="404439" y="1044077"/>
            <a:chExt cx="1197864" cy="866751"/>
          </a:xfrm>
        </p:grpSpPr>
        <p:sp>
          <p:nvSpPr>
            <p:cNvPr id="185" name="Rounded Rectangle 19">
              <a:extLst>
                <a:ext uri="{FF2B5EF4-FFF2-40B4-BE49-F238E27FC236}">
                  <a16:creationId xmlns:a16="http://schemas.microsoft.com/office/drawing/2014/main" id="{CC225A3D-27DD-381C-278C-745CA46CDF8B}"/>
                </a:ext>
              </a:extLst>
            </p:cNvPr>
            <p:cNvSpPr/>
            <p:nvPr/>
          </p:nvSpPr>
          <p:spPr>
            <a:xfrm>
              <a:off x="404439" y="1044077"/>
              <a:ext cx="1197864" cy="411480"/>
            </a:xfrm>
            <a:prstGeom prst="roundRect">
              <a:avLst/>
            </a:prstGeom>
            <a:solidFill>
              <a:srgbClr val="036DB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Initiate Project or Phase</a:t>
              </a:r>
            </a:p>
          </p:txBody>
        </p:sp>
        <p:sp>
          <p:nvSpPr>
            <p:cNvPr id="186" name="Rounded Rectangle 21">
              <a:extLst>
                <a:ext uri="{FF2B5EF4-FFF2-40B4-BE49-F238E27FC236}">
                  <a16:creationId xmlns:a16="http://schemas.microsoft.com/office/drawing/2014/main" id="{DE435898-C73F-0A79-04C8-A6ACD4E22417}"/>
                </a:ext>
              </a:extLst>
            </p:cNvPr>
            <p:cNvSpPr/>
            <p:nvPr/>
          </p:nvSpPr>
          <p:spPr>
            <a:xfrm>
              <a:off x="404439" y="1499348"/>
              <a:ext cx="1197864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Identify Stakeholders</a:t>
              </a:r>
            </a:p>
          </p:txBody>
        </p:sp>
      </p:grpSp>
      <p:sp>
        <p:nvSpPr>
          <p:cNvPr id="4" name="Rectangle 95">
            <a:extLst>
              <a:ext uri="{FF2B5EF4-FFF2-40B4-BE49-F238E27FC236}">
                <a16:creationId xmlns:a16="http://schemas.microsoft.com/office/drawing/2014/main" id="{5C314CE2-1D45-6A02-0D23-FEC0B12D16F6}"/>
              </a:ext>
            </a:extLst>
          </p:cNvPr>
          <p:cNvSpPr/>
          <p:nvPr/>
        </p:nvSpPr>
        <p:spPr>
          <a:xfrm>
            <a:off x="-1" y="0"/>
            <a:ext cx="12179121" cy="6857999"/>
          </a:xfrm>
          <a:prstGeom prst="rect">
            <a:avLst/>
          </a:prstGeom>
          <a:solidFill>
            <a:schemeClr val="tx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875A2A-8F4B-7FCF-0360-A574AB38B26A}"/>
              </a:ext>
            </a:extLst>
          </p:cNvPr>
          <p:cNvSpPr/>
          <p:nvPr/>
        </p:nvSpPr>
        <p:spPr>
          <a:xfrm>
            <a:off x="10701672" y="4476986"/>
            <a:ext cx="1216152" cy="1009414"/>
          </a:xfrm>
          <a:prstGeom prst="rect">
            <a:avLst/>
          </a:prstGeom>
          <a:solidFill>
            <a:srgbClr val="A6D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Outcome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Benefit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Value</a:t>
            </a:r>
          </a:p>
        </p:txBody>
      </p:sp>
      <p:sp>
        <p:nvSpPr>
          <p:cNvPr id="6" name="Action Button: Custom 138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98BE98D6-A24C-E2CE-C6BC-F9E07A19C470}"/>
              </a:ext>
            </a:extLst>
          </p:cNvPr>
          <p:cNvSpPr/>
          <p:nvPr/>
        </p:nvSpPr>
        <p:spPr>
          <a:xfrm>
            <a:off x="10701672" y="6225477"/>
            <a:ext cx="1216152" cy="233211"/>
          </a:xfrm>
          <a:prstGeom prst="actionButtonBlank">
            <a:avLst/>
          </a:prstGeom>
          <a:solidFill>
            <a:schemeClr val="accent2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FINISH</a:t>
            </a:r>
          </a:p>
        </p:txBody>
      </p:sp>
      <p:sp>
        <p:nvSpPr>
          <p:cNvPr id="7" name="Rounded Rectangle 121">
            <a:extLst>
              <a:ext uri="{FF2B5EF4-FFF2-40B4-BE49-F238E27FC236}">
                <a16:creationId xmlns:a16="http://schemas.microsoft.com/office/drawing/2014/main" id="{D558AB24-A665-B284-DAAF-2B299BCD2FF1}"/>
              </a:ext>
            </a:extLst>
          </p:cNvPr>
          <p:cNvSpPr>
            <a:spLocks/>
          </p:cNvSpPr>
          <p:nvPr/>
        </p:nvSpPr>
        <p:spPr bwMode="auto">
          <a:xfrm>
            <a:off x="286842" y="4441765"/>
            <a:ext cx="6234468" cy="2249170"/>
          </a:xfrm>
          <a:prstGeom prst="roundRect">
            <a:avLst>
              <a:gd name="adj" fmla="val 5756"/>
            </a:avLst>
          </a:prstGeom>
          <a:noFill/>
          <a:ln w="38215">
            <a:solidFill>
              <a:srgbClr val="A6D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Action Button: Custom 132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A6EA7F15-3DCB-7847-3D9A-AF21026DB3D3}"/>
              </a:ext>
            </a:extLst>
          </p:cNvPr>
          <p:cNvSpPr/>
          <p:nvPr/>
        </p:nvSpPr>
        <p:spPr>
          <a:xfrm>
            <a:off x="10701672" y="5944384"/>
            <a:ext cx="1216152" cy="233211"/>
          </a:xfrm>
          <a:prstGeom prst="actionButtonBlank">
            <a:avLst/>
          </a:prstGeom>
          <a:solidFill>
            <a:srgbClr val="F38120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9" name="Action Button: Custom 133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F7520A2E-6458-32F6-0246-FE224B8C5812}"/>
              </a:ext>
            </a:extLst>
          </p:cNvPr>
          <p:cNvSpPr/>
          <p:nvPr/>
        </p:nvSpPr>
        <p:spPr>
          <a:xfrm>
            <a:off x="10701672" y="5663291"/>
            <a:ext cx="1216152" cy="23321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START</a:t>
            </a:r>
          </a:p>
        </p:txBody>
      </p:sp>
      <p:sp>
        <p:nvSpPr>
          <p:cNvPr id="10" name="Rounded Rectangle 3">
            <a:extLst>
              <a:ext uri="{FF2B5EF4-FFF2-40B4-BE49-F238E27FC236}">
                <a16:creationId xmlns:a16="http://schemas.microsoft.com/office/drawing/2014/main" id="{BF2651E5-75AE-4E90-1C99-2BC57B30FC0C}"/>
              </a:ext>
            </a:extLst>
          </p:cNvPr>
          <p:cNvSpPr/>
          <p:nvPr/>
        </p:nvSpPr>
        <p:spPr>
          <a:xfrm>
            <a:off x="6743486" y="4444323"/>
            <a:ext cx="3641396" cy="2245372"/>
          </a:xfrm>
          <a:prstGeom prst="roundRect">
            <a:avLst>
              <a:gd name="adj" fmla="val 5522"/>
            </a:avLst>
          </a:prstGeom>
          <a:noFill/>
          <a:ln w="38100">
            <a:solidFill>
              <a:srgbClr val="A6D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TextBox 24">
            <a:hlinkClick r:id="rId5" action="ppaction://hlinkpres?slideindex=1&amp;slidetitle="/>
            <a:extLst>
              <a:ext uri="{FF2B5EF4-FFF2-40B4-BE49-F238E27FC236}">
                <a16:creationId xmlns:a16="http://schemas.microsoft.com/office/drawing/2014/main" id="{3CEB99A8-85EB-39D6-0A5E-ABA44CC7D10A}"/>
              </a:ext>
            </a:extLst>
          </p:cNvPr>
          <p:cNvSpPr txBox="1"/>
          <p:nvPr/>
        </p:nvSpPr>
        <p:spPr>
          <a:xfrm>
            <a:off x="6937357" y="4374227"/>
            <a:ext cx="2593140" cy="253497"/>
          </a:xfrm>
          <a:prstGeom prst="rect">
            <a:avLst/>
          </a:prstGeom>
          <a:solidFill>
            <a:schemeClr val="tx1"/>
          </a:solidFill>
          <a:ln w="12700" cmpd="dbl"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Project Management Performance Domains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E11D47F3-EDE1-62B2-6762-1BAD64467D84}"/>
              </a:ext>
            </a:extLst>
          </p:cNvPr>
          <p:cNvCxnSpPr>
            <a:cxnSpLocks/>
          </p:cNvCxnSpPr>
          <p:nvPr/>
        </p:nvCxnSpPr>
        <p:spPr>
          <a:xfrm>
            <a:off x="11333212" y="4801288"/>
            <a:ext cx="0" cy="144000"/>
          </a:xfrm>
          <a:prstGeom prst="straightConnector1">
            <a:avLst/>
          </a:prstGeom>
          <a:ln w="22225">
            <a:solidFill>
              <a:schemeClr val="accent6">
                <a:lumMod val="50000"/>
              </a:schemeClr>
            </a:solidFill>
            <a:round/>
            <a:headEnd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E45A4BB-F950-A2DC-AFA2-6AA020998DAC}"/>
              </a:ext>
            </a:extLst>
          </p:cNvPr>
          <p:cNvCxnSpPr>
            <a:cxnSpLocks/>
          </p:cNvCxnSpPr>
          <p:nvPr/>
        </p:nvCxnSpPr>
        <p:spPr>
          <a:xfrm>
            <a:off x="11333212" y="5113945"/>
            <a:ext cx="0" cy="144000"/>
          </a:xfrm>
          <a:prstGeom prst="straightConnector1">
            <a:avLst/>
          </a:prstGeom>
          <a:ln w="22225">
            <a:solidFill>
              <a:schemeClr val="accent6">
                <a:lumMod val="50000"/>
              </a:schemeClr>
            </a:solidFill>
            <a:round/>
            <a:headEnd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Box 592">
            <a:extLst>
              <a:ext uri="{FF2B5EF4-FFF2-40B4-BE49-F238E27FC236}">
                <a16:creationId xmlns:a16="http://schemas.microsoft.com/office/drawing/2014/main" id="{0E891995-F8BC-3E7C-3480-FE97599075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4470" y="4581973"/>
            <a:ext cx="2852323" cy="2008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5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The arrows illustrate examples of permutations arising from interrelationships, interactions, overlaps, iterations, and integration within and across the Project Management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40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) Processes and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5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) Focus Areas.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5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6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Given the uniqueness of each individual project, the appropriate application and agility in using Processes and Focus Areas are determined by the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P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roject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M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anagement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P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rofessional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PMP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) through managing and engaging the project stakeholders.</a:t>
            </a:r>
          </a:p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5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7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The Project Management Processes are shown in the Focus Areas in which most of the related activities take place. </a:t>
            </a:r>
          </a:p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8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The Project Management Focus Areas are neither</a:t>
            </a: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project life cycle Phases nor Stages.</a:t>
            </a:r>
          </a:p>
        </p:txBody>
      </p:sp>
      <p:sp>
        <p:nvSpPr>
          <p:cNvPr id="35" name="Text Box 592">
            <a:extLst>
              <a:ext uri="{FF2B5EF4-FFF2-40B4-BE49-F238E27FC236}">
                <a16:creationId xmlns:a16="http://schemas.microsoft.com/office/drawing/2014/main" id="{83BC2548-50C2-931C-8A2B-43AD9E77D4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44" y="4566733"/>
            <a:ext cx="3412472" cy="2018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170815" marR="0" lvl="0" indent="0" algn="just" defTabSz="914400" rtl="0" eaLnBrk="1" fontAlgn="auto" latinLnBrk="0" hangingPunct="1">
              <a:lnSpc>
                <a:spcPts val="910"/>
              </a:lnSpc>
              <a:spcBef>
                <a:spcPts val="5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1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-2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The PMI PMBOK</a:t>
            </a:r>
            <a:r>
              <a:rPr kumimoji="0" lang="en-US" sz="700" b="0" i="0" u="none" strike="noStrike" kern="1200" cap="none" spc="-20" normalizeH="0" baseline="3000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®</a:t>
            </a:r>
            <a:r>
              <a:rPr kumimoji="0" lang="en-US" sz="700" b="0" i="0" u="none" strike="noStrike" kern="1200" cap="none" spc="-2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 Guide – 8</a:t>
            </a:r>
            <a:r>
              <a:rPr kumimoji="0" lang="en-US" sz="700" b="0" i="0" u="none" strike="noStrike" kern="1200" cap="none" spc="-20" normalizeH="0" baseline="3000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th</a:t>
            </a:r>
            <a:r>
              <a:rPr kumimoji="0" lang="en-US" sz="700" b="0" i="0" u="none" strike="noStrike" kern="1200" cap="none" spc="-2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 Edition stands for Project Management Institute’s Project Management Body Of Knowledge Guide – Eighth Edition. A term that describes the knowledge within the profession of project management.</a:t>
            </a:r>
          </a:p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" b="1" i="0" u="none" strike="noStrike" kern="1200" cap="none" spc="0" normalizeH="0" baseline="0" noProof="0" dirty="0">
              <a:ln>
                <a:noFill/>
              </a:ln>
              <a:solidFill>
                <a:srgbClr val="A6D060"/>
              </a:solidFill>
              <a:effectLst/>
              <a:uLnTx/>
              <a:uFillTx/>
              <a:latin typeface="Arial" panose="020B0604020202020204" pitchFamily="34" charset="0"/>
              <a:ea typeface="Courier New" panose="02070309020205020404" pitchFamily="49" charset="0"/>
              <a:cs typeface="Courier New" panose="02070309020205020404" pitchFamily="49" charset="0"/>
            </a:endParaRPr>
          </a:p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2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Project Management Performance Domain: is a group of related processes that are critical for the effective delivery of project value.</a:t>
            </a:r>
          </a:p>
          <a:p>
            <a:pPr marL="170815" marR="0" lvl="0" indent="0" algn="just" defTabSz="914400" rtl="0" eaLnBrk="1" fontAlgn="auto" latinLnBrk="0" hangingPunct="1">
              <a:lnSpc>
                <a:spcPts val="910"/>
              </a:lnSpc>
              <a:spcBef>
                <a:spcPts val="5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3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Project Management Focus Areas: are a logical grouping of project management processes: Initiating, Planning, Executing, Monitoring and Controlling, and Closing. Each of these areas includes the processes that comprise relevant: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I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nputs,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ools and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echniques, and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O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utputs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ITTO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s).</a:t>
            </a:r>
          </a:p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4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Of the total six hundred seven (607) ITTOs (Inputs, Tools &amp; Techniques, and Outputs), only one hundred seventy-five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175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) are unique, yielding a unique ratio of approximately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29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%).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2F9E794-C1AE-899B-2243-AA11C83E21C0}"/>
              </a:ext>
            </a:extLst>
          </p:cNvPr>
          <p:cNvGrpSpPr/>
          <p:nvPr/>
        </p:nvGrpSpPr>
        <p:grpSpPr>
          <a:xfrm>
            <a:off x="4613869" y="4594245"/>
            <a:ext cx="1434810" cy="87630"/>
            <a:chOff x="10604787" y="6645850"/>
            <a:chExt cx="1434810" cy="87630"/>
          </a:xfrm>
        </p:grpSpPr>
        <p:cxnSp>
          <p:nvCxnSpPr>
            <p:cNvPr id="37" name="Line 596">
              <a:extLst>
                <a:ext uri="{FF2B5EF4-FFF2-40B4-BE49-F238E27FC236}">
                  <a16:creationId xmlns:a16="http://schemas.microsoft.com/office/drawing/2014/main" id="{21BF67BD-90B7-9957-D2A1-DC174C182F4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0653383" y="6690300"/>
              <a:ext cx="559263" cy="0"/>
            </a:xfrm>
            <a:prstGeom prst="line">
              <a:avLst/>
            </a:prstGeom>
            <a:noFill/>
            <a:ln w="16542">
              <a:solidFill>
                <a:srgbClr val="A6D06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8" name="AutoShape 595">
              <a:extLst>
                <a:ext uri="{FF2B5EF4-FFF2-40B4-BE49-F238E27FC236}">
                  <a16:creationId xmlns:a16="http://schemas.microsoft.com/office/drawing/2014/main" id="{B794A5E2-2142-13C1-BD09-95C845F444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04787" y="6656645"/>
              <a:ext cx="654807" cy="66675"/>
            </a:xfrm>
            <a:custGeom>
              <a:avLst/>
              <a:gdLst>
                <a:gd name="T0" fmla="+- 0 29116 28995"/>
                <a:gd name="T1" fmla="*/ T0 w 795"/>
                <a:gd name="T2" fmla="+- 0 4401 4401"/>
                <a:gd name="T3" fmla="*/ 4401 h 105"/>
                <a:gd name="T4" fmla="+- 0 28995 28995"/>
                <a:gd name="T5" fmla="*/ T4 w 795"/>
                <a:gd name="T6" fmla="+- 0 4454 4401"/>
                <a:gd name="T7" fmla="*/ 4454 h 105"/>
                <a:gd name="T8" fmla="+- 0 29116 28995"/>
                <a:gd name="T9" fmla="*/ T8 w 795"/>
                <a:gd name="T10" fmla="+- 0 4506 4401"/>
                <a:gd name="T11" fmla="*/ 4506 h 105"/>
                <a:gd name="T12" fmla="+- 0 29070 28995"/>
                <a:gd name="T13" fmla="*/ T12 w 795"/>
                <a:gd name="T14" fmla="+- 0 4454 4401"/>
                <a:gd name="T15" fmla="*/ 4454 h 105"/>
                <a:gd name="T16" fmla="+- 0 29116 28995"/>
                <a:gd name="T17" fmla="*/ T16 w 795"/>
                <a:gd name="T18" fmla="+- 0 4401 4401"/>
                <a:gd name="T19" fmla="*/ 4401 h 105"/>
                <a:gd name="T20" fmla="+- 0 29790 28995"/>
                <a:gd name="T21" fmla="*/ T20 w 795"/>
                <a:gd name="T22" fmla="+- 0 4454 4401"/>
                <a:gd name="T23" fmla="*/ 4454 h 105"/>
                <a:gd name="T24" fmla="+- 0 29668 28995"/>
                <a:gd name="T25" fmla="*/ T24 w 795"/>
                <a:gd name="T26" fmla="+- 0 4401 4401"/>
                <a:gd name="T27" fmla="*/ 4401 h 105"/>
                <a:gd name="T28" fmla="+- 0 29715 28995"/>
                <a:gd name="T29" fmla="*/ T28 w 795"/>
                <a:gd name="T30" fmla="+- 0 4454 4401"/>
                <a:gd name="T31" fmla="*/ 4454 h 105"/>
                <a:gd name="T32" fmla="+- 0 29668 28995"/>
                <a:gd name="T33" fmla="*/ T32 w 795"/>
                <a:gd name="T34" fmla="+- 0 4506 4401"/>
                <a:gd name="T35" fmla="*/ 4506 h 105"/>
                <a:gd name="T36" fmla="+- 0 29790 28995"/>
                <a:gd name="T37" fmla="*/ T36 w 795"/>
                <a:gd name="T38" fmla="+- 0 4454 4401"/>
                <a:gd name="T39" fmla="*/ 4454 h 10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795" h="105">
                  <a:moveTo>
                    <a:pt x="121" y="0"/>
                  </a:moveTo>
                  <a:lnTo>
                    <a:pt x="0" y="53"/>
                  </a:lnTo>
                  <a:lnTo>
                    <a:pt x="121" y="105"/>
                  </a:lnTo>
                  <a:lnTo>
                    <a:pt x="75" y="53"/>
                  </a:lnTo>
                  <a:lnTo>
                    <a:pt x="121" y="0"/>
                  </a:lnTo>
                  <a:moveTo>
                    <a:pt x="795" y="53"/>
                  </a:moveTo>
                  <a:lnTo>
                    <a:pt x="673" y="0"/>
                  </a:lnTo>
                  <a:lnTo>
                    <a:pt x="720" y="53"/>
                  </a:lnTo>
                  <a:lnTo>
                    <a:pt x="673" y="105"/>
                  </a:lnTo>
                  <a:lnTo>
                    <a:pt x="795" y="53"/>
                  </a:lnTo>
                </a:path>
              </a:pathLst>
            </a:custGeom>
            <a:solidFill>
              <a:srgbClr val="E93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39" name="Line 594">
              <a:extLst>
                <a:ext uri="{FF2B5EF4-FFF2-40B4-BE49-F238E27FC236}">
                  <a16:creationId xmlns:a16="http://schemas.microsoft.com/office/drawing/2014/main" id="{94E01295-90FD-A137-5CFB-1240DC49415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1384790" y="6689665"/>
              <a:ext cx="654807" cy="0"/>
            </a:xfrm>
            <a:prstGeom prst="line">
              <a:avLst/>
            </a:prstGeom>
            <a:noFill/>
            <a:ln w="16542">
              <a:solidFill>
                <a:srgbClr val="809AC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FF45C9E5-4A80-E0AD-76B5-9D2D0648FD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68128" y="6645850"/>
              <a:ext cx="88955" cy="87630"/>
            </a:xfrm>
            <a:prstGeom prst="rect">
              <a:avLst/>
            </a:prstGeom>
            <a:noFill/>
            <a:ln w="12700" cmpd="dbl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F830713-C441-B1A7-1559-96946A572E9D}"/>
              </a:ext>
            </a:extLst>
          </p:cNvPr>
          <p:cNvGrpSpPr/>
          <p:nvPr/>
        </p:nvGrpSpPr>
        <p:grpSpPr>
          <a:xfrm>
            <a:off x="352424" y="502972"/>
            <a:ext cx="1298274" cy="1708031"/>
            <a:chOff x="117272" y="875103"/>
            <a:chExt cx="972345" cy="1648308"/>
          </a:xfrm>
        </p:grpSpPr>
        <p:sp>
          <p:nvSpPr>
            <p:cNvPr id="44" name="Rounded Rectangle 10">
              <a:extLst>
                <a:ext uri="{FF2B5EF4-FFF2-40B4-BE49-F238E27FC236}">
                  <a16:creationId xmlns:a16="http://schemas.microsoft.com/office/drawing/2014/main" id="{96F479E6-8788-695C-23A1-A5A685271B10}"/>
                </a:ext>
              </a:extLst>
            </p:cNvPr>
            <p:cNvSpPr/>
            <p:nvPr/>
          </p:nvSpPr>
          <p:spPr>
            <a:xfrm>
              <a:off x="117272" y="1027311"/>
              <a:ext cx="972345" cy="1496100"/>
            </a:xfrm>
            <a:prstGeom prst="roundRect">
              <a:avLst>
                <a:gd name="adj" fmla="val 9528"/>
              </a:avLst>
            </a:prstGeom>
            <a:noFill/>
            <a:ln w="28575">
              <a:solidFill>
                <a:schemeClr val="accent2">
                  <a:lumMod val="20000"/>
                  <a:lumOff val="80000"/>
                </a:schemeClr>
              </a:solidFill>
              <a:prstDash val="solid"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E15020E-4E86-7166-2AFD-A1AF962D0955}"/>
                </a:ext>
              </a:extLst>
            </p:cNvPr>
            <p:cNvSpPr txBox="1"/>
            <p:nvPr/>
          </p:nvSpPr>
          <p:spPr>
            <a:xfrm>
              <a:off x="276937" y="875103"/>
              <a:ext cx="631890" cy="297015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C0504D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Initiating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C0504D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Focus Area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4429CCC-ED47-96B5-B2FC-F08371495981}"/>
              </a:ext>
            </a:extLst>
          </p:cNvPr>
          <p:cNvGrpSpPr/>
          <p:nvPr/>
        </p:nvGrpSpPr>
        <p:grpSpPr>
          <a:xfrm>
            <a:off x="10667803" y="2471723"/>
            <a:ext cx="1272022" cy="1616071"/>
            <a:chOff x="8001001" y="2432151"/>
            <a:chExt cx="990599" cy="1616071"/>
          </a:xfrm>
        </p:grpSpPr>
        <p:sp>
          <p:nvSpPr>
            <p:cNvPr id="50" name="Rounded Rectangle 11">
              <a:extLst>
                <a:ext uri="{FF2B5EF4-FFF2-40B4-BE49-F238E27FC236}">
                  <a16:creationId xmlns:a16="http://schemas.microsoft.com/office/drawing/2014/main" id="{8211A61A-D88E-43AE-2D5B-E2F17D8FA935}"/>
                </a:ext>
              </a:extLst>
            </p:cNvPr>
            <p:cNvSpPr/>
            <p:nvPr/>
          </p:nvSpPr>
          <p:spPr>
            <a:xfrm>
              <a:off x="8001001" y="2514600"/>
              <a:ext cx="990599" cy="1533622"/>
            </a:xfrm>
            <a:prstGeom prst="roundRect">
              <a:avLst>
                <a:gd name="adj" fmla="val 8975"/>
              </a:avLst>
            </a:prstGeom>
            <a:noFill/>
            <a:ln w="28575">
              <a:solidFill>
                <a:schemeClr val="accent6">
                  <a:lumMod val="75000"/>
                </a:schemeClr>
              </a:solidFill>
              <a:prstDash val="solid"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DB632DA-B65D-7BD5-7B63-E48CF957D768}"/>
                </a:ext>
              </a:extLst>
            </p:cNvPr>
            <p:cNvSpPr txBox="1"/>
            <p:nvPr/>
          </p:nvSpPr>
          <p:spPr>
            <a:xfrm>
              <a:off x="8167550" y="2432151"/>
              <a:ext cx="669279" cy="307777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  <a:prstDash val="solid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Closing Focus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Area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9F34846-E2EE-D5F7-1508-78F7B0C2AFA5}"/>
              </a:ext>
            </a:extLst>
          </p:cNvPr>
          <p:cNvGrpSpPr/>
          <p:nvPr/>
        </p:nvGrpSpPr>
        <p:grpSpPr>
          <a:xfrm>
            <a:off x="318616" y="1486440"/>
            <a:ext cx="11016948" cy="2935832"/>
            <a:chOff x="159805" y="1447800"/>
            <a:chExt cx="8323655" cy="2935832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7949A4A9-3AEA-88BF-ACE6-9A27BF8211BB}"/>
                </a:ext>
              </a:extLst>
            </p:cNvPr>
            <p:cNvGrpSpPr/>
            <p:nvPr/>
          </p:nvGrpSpPr>
          <p:grpSpPr>
            <a:xfrm>
              <a:off x="159805" y="1447800"/>
              <a:ext cx="8323655" cy="2935832"/>
              <a:chOff x="159790" y="1447800"/>
              <a:chExt cx="8323101" cy="2935832"/>
            </a:xfrm>
          </p:grpSpPr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2E83B249-5067-7794-B018-A92E798164F3}"/>
                  </a:ext>
                </a:extLst>
              </p:cNvPr>
              <p:cNvGrpSpPr/>
              <p:nvPr/>
            </p:nvGrpSpPr>
            <p:grpSpPr>
              <a:xfrm>
                <a:off x="159790" y="1517709"/>
                <a:ext cx="8323101" cy="2865923"/>
                <a:chOff x="159790" y="1517709"/>
                <a:chExt cx="8323101" cy="2865923"/>
              </a:xfrm>
            </p:grpSpPr>
            <p:grpSp>
              <p:nvGrpSpPr>
                <p:cNvPr id="59" name="Group 58">
                  <a:extLst>
                    <a:ext uri="{FF2B5EF4-FFF2-40B4-BE49-F238E27FC236}">
                      <a16:creationId xmlns:a16="http://schemas.microsoft.com/office/drawing/2014/main" id="{959DAEBB-5E23-11B8-E53E-2642161885B8}"/>
                    </a:ext>
                  </a:extLst>
                </p:cNvPr>
                <p:cNvGrpSpPr/>
                <p:nvPr/>
              </p:nvGrpSpPr>
              <p:grpSpPr>
                <a:xfrm>
                  <a:off x="159790" y="1517709"/>
                  <a:ext cx="8323101" cy="2865923"/>
                  <a:chOff x="159790" y="1517709"/>
                  <a:chExt cx="8323101" cy="2865923"/>
                </a:xfrm>
              </p:grpSpPr>
              <p:cxnSp>
                <p:nvCxnSpPr>
                  <p:cNvPr id="61" name="Straight Arrow Connector 60">
                    <a:extLst>
                      <a:ext uri="{FF2B5EF4-FFF2-40B4-BE49-F238E27FC236}">
                        <a16:creationId xmlns:a16="http://schemas.microsoft.com/office/drawing/2014/main" id="{25450128-EC07-1F4C-B095-A7806E6C035F}"/>
                      </a:ext>
                    </a:extLst>
                  </p:cNvPr>
                  <p:cNvCxnSpPr/>
                  <p:nvPr/>
                </p:nvCxnSpPr>
                <p:spPr>
                  <a:xfrm>
                    <a:off x="7695487" y="3276599"/>
                    <a:ext cx="255601" cy="1"/>
                  </a:xfrm>
                  <a:prstGeom prst="straightConnector1">
                    <a:avLst/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headEnd type="stealth"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4" name="Straight Arrow Connector 83">
                    <a:extLst>
                      <a:ext uri="{FF2B5EF4-FFF2-40B4-BE49-F238E27FC236}">
                        <a16:creationId xmlns:a16="http://schemas.microsoft.com/office/drawing/2014/main" id="{285D1B88-CF2A-34C3-935D-BE6B6F1CCBF5}"/>
                      </a:ext>
                    </a:extLst>
                  </p:cNvPr>
                  <p:cNvCxnSpPr/>
                  <p:nvPr/>
                </p:nvCxnSpPr>
                <p:spPr>
                  <a:xfrm>
                    <a:off x="8482891" y="4077632"/>
                    <a:ext cx="0" cy="306000"/>
                  </a:xfrm>
                  <a:prstGeom prst="straightConnector1">
                    <a:avLst/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round/>
                    <a:headEnd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5" name="Straight Arrow Connector 84">
                    <a:extLst>
                      <a:ext uri="{FF2B5EF4-FFF2-40B4-BE49-F238E27FC236}">
                        <a16:creationId xmlns:a16="http://schemas.microsoft.com/office/drawing/2014/main" id="{0A12FCDE-0A91-6977-AAED-5CE1E74A669E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3693078" y="3296779"/>
                    <a:ext cx="241784" cy="0"/>
                  </a:xfrm>
                  <a:prstGeom prst="straightConnector1">
                    <a:avLst/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headEnd type="stealth"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" name="Shape 233">
                    <a:extLst>
                      <a:ext uri="{FF2B5EF4-FFF2-40B4-BE49-F238E27FC236}">
                        <a16:creationId xmlns:a16="http://schemas.microsoft.com/office/drawing/2014/main" id="{E9AD8FED-440E-6863-3BE0-76D4C371A6F6}"/>
                      </a:ext>
                    </a:extLst>
                  </p:cNvPr>
                  <p:cNvCxnSpPr/>
                  <p:nvPr/>
                </p:nvCxnSpPr>
                <p:spPr>
                  <a:xfrm rot="10800000" flipH="1" flipV="1">
                    <a:off x="159790" y="1517709"/>
                    <a:ext cx="5545999" cy="2560320"/>
                  </a:xfrm>
                  <a:prstGeom prst="bentConnector4">
                    <a:avLst>
                      <a:gd name="adj1" fmla="val -2076"/>
                      <a:gd name="adj2" fmla="val 108551"/>
                    </a:avLst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headEnd type="stealth"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7" name="Straight Arrow Connector 86">
                    <a:extLst>
                      <a:ext uri="{FF2B5EF4-FFF2-40B4-BE49-F238E27FC236}">
                        <a16:creationId xmlns:a16="http://schemas.microsoft.com/office/drawing/2014/main" id="{4E27A38B-D54C-5CBA-7B0B-F89ECECA3DF6}"/>
                      </a:ext>
                    </a:extLst>
                  </p:cNvPr>
                  <p:cNvCxnSpPr/>
                  <p:nvPr/>
                </p:nvCxnSpPr>
                <p:spPr>
                  <a:xfrm rot="5400000">
                    <a:off x="2606570" y="2350714"/>
                    <a:ext cx="274320" cy="2117"/>
                  </a:xfrm>
                  <a:prstGeom prst="straightConnector1">
                    <a:avLst/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headEnd type="stealth"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0" name="Straight Arrow Connector 109">
                    <a:extLst>
                      <a:ext uri="{FF2B5EF4-FFF2-40B4-BE49-F238E27FC236}">
                        <a16:creationId xmlns:a16="http://schemas.microsoft.com/office/drawing/2014/main" id="{D6A58B65-6ED6-A82D-1B93-C95B9C4A1AE4}"/>
                      </a:ext>
                    </a:extLst>
                  </p:cNvPr>
                  <p:cNvCxnSpPr/>
                  <p:nvPr/>
                </p:nvCxnSpPr>
                <p:spPr>
                  <a:xfrm rot="5400000">
                    <a:off x="6888236" y="2350714"/>
                    <a:ext cx="274320" cy="2117"/>
                  </a:xfrm>
                  <a:prstGeom prst="straightConnector1">
                    <a:avLst/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headEnd type="stealth"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60" name="Shape 154">
                  <a:extLst>
                    <a:ext uri="{FF2B5EF4-FFF2-40B4-BE49-F238E27FC236}">
                      <a16:creationId xmlns:a16="http://schemas.microsoft.com/office/drawing/2014/main" id="{0D43A0B2-AA36-9B1D-0856-D1042770E514}"/>
                    </a:ext>
                  </a:extLst>
                </p:cNvPr>
                <p:cNvCxnSpPr/>
                <p:nvPr/>
              </p:nvCxnSpPr>
              <p:spPr>
                <a:xfrm rot="16200000" flipH="1">
                  <a:off x="5029200" y="883808"/>
                  <a:ext cx="1588" cy="6362700"/>
                </a:xfrm>
                <a:prstGeom prst="bentConnector4">
                  <a:avLst>
                    <a:gd name="adj1" fmla="val 8397358"/>
                    <a:gd name="adj2" fmla="val 100000"/>
                  </a:avLst>
                </a:prstGeom>
                <a:ln w="22225">
                  <a:solidFill>
                    <a:schemeClr val="accent6">
                      <a:lumMod val="50000"/>
                    </a:schemeClr>
                  </a:solidFill>
                  <a:headEnd type="stealth" w="lg" len="med"/>
                  <a:tailEnd type="stealth" w="lg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7" name="Straight Arrow Connector 56">
                <a:extLst>
                  <a:ext uri="{FF2B5EF4-FFF2-40B4-BE49-F238E27FC236}">
                    <a16:creationId xmlns:a16="http://schemas.microsoft.com/office/drawing/2014/main" id="{ECC411ED-D0EA-08BE-2A15-41B56BE56083}"/>
                  </a:ext>
                </a:extLst>
              </p:cNvPr>
              <p:cNvCxnSpPr/>
              <p:nvPr/>
            </p:nvCxnSpPr>
            <p:spPr>
              <a:xfrm>
                <a:off x="1191028" y="1447800"/>
                <a:ext cx="172703" cy="1588"/>
              </a:xfrm>
              <a:prstGeom prst="straightConnector1">
                <a:avLst/>
              </a:prstGeom>
              <a:ln w="22225">
                <a:solidFill>
                  <a:schemeClr val="accent6">
                    <a:lumMod val="50000"/>
                  </a:schemeClr>
                </a:solidFill>
                <a:headEnd type="stealth" w="lg" len="med"/>
                <a:tailEnd type="stealth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Arrow Connector 57">
                <a:extLst>
                  <a:ext uri="{FF2B5EF4-FFF2-40B4-BE49-F238E27FC236}">
                    <a16:creationId xmlns:a16="http://schemas.microsoft.com/office/drawing/2014/main" id="{5580869C-675F-A45C-5E75-11BCFEC9D43B}"/>
                  </a:ext>
                </a:extLst>
              </p:cNvPr>
              <p:cNvCxnSpPr/>
              <p:nvPr/>
            </p:nvCxnSpPr>
            <p:spPr>
              <a:xfrm rot="5400000">
                <a:off x="244899" y="2350714"/>
                <a:ext cx="274320" cy="2117"/>
              </a:xfrm>
              <a:prstGeom prst="straightConnector1">
                <a:avLst/>
              </a:prstGeom>
              <a:ln w="22225">
                <a:solidFill>
                  <a:schemeClr val="accent6">
                    <a:lumMod val="50000"/>
                  </a:schemeClr>
                </a:solidFill>
                <a:headEnd type="stealth" w="lg" len="med"/>
                <a:tailEnd type="stealth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0798619B-6F8A-73E7-D178-A3FF895A5A9A}"/>
                </a:ext>
              </a:extLst>
            </p:cNvPr>
            <p:cNvCxnSpPr/>
            <p:nvPr/>
          </p:nvCxnSpPr>
          <p:spPr>
            <a:xfrm rot="5400000">
              <a:off x="8329410" y="2335801"/>
              <a:ext cx="252000" cy="0"/>
            </a:xfrm>
            <a:prstGeom prst="straightConnector1">
              <a:avLst/>
            </a:prstGeom>
            <a:ln w="22225">
              <a:solidFill>
                <a:schemeClr val="accent6">
                  <a:lumMod val="50000"/>
                </a:schemeClr>
              </a:solidFill>
              <a:headEnd type="stealth" w="lg" len="med"/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C3D53855-878B-39FF-6C1B-4DBEF8637559}"/>
              </a:ext>
            </a:extLst>
          </p:cNvPr>
          <p:cNvGrpSpPr/>
          <p:nvPr/>
        </p:nvGrpSpPr>
        <p:grpSpPr>
          <a:xfrm>
            <a:off x="5360546" y="2424222"/>
            <a:ext cx="4905856" cy="1663572"/>
            <a:chOff x="3915354" y="2375027"/>
            <a:chExt cx="3631538" cy="1663572"/>
          </a:xfrm>
        </p:grpSpPr>
        <p:sp>
          <p:nvSpPr>
            <p:cNvPr id="115" name="Rounded Rectangle 12">
              <a:extLst>
                <a:ext uri="{FF2B5EF4-FFF2-40B4-BE49-F238E27FC236}">
                  <a16:creationId xmlns:a16="http://schemas.microsoft.com/office/drawing/2014/main" id="{CC31719F-8007-6139-3B62-B28F0857A4D8}"/>
                </a:ext>
              </a:extLst>
            </p:cNvPr>
            <p:cNvSpPr/>
            <p:nvPr/>
          </p:nvSpPr>
          <p:spPr>
            <a:xfrm>
              <a:off x="3915354" y="2514599"/>
              <a:ext cx="3631538" cy="1524000"/>
            </a:xfrm>
            <a:prstGeom prst="roundRect">
              <a:avLst>
                <a:gd name="adj" fmla="val 6667"/>
              </a:avLst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  <a:prstDash val="solid"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705D089C-4FA9-FA84-29DC-997D86E22C98}"/>
                </a:ext>
              </a:extLst>
            </p:cNvPr>
            <p:cNvSpPr txBox="1"/>
            <p:nvPr/>
          </p:nvSpPr>
          <p:spPr>
            <a:xfrm>
              <a:off x="4009829" y="2375027"/>
              <a:ext cx="1819985" cy="25391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Monitoring and Controlling Focus Area</a:t>
              </a: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5442F077-7E7F-3303-1C86-72563460A775}"/>
              </a:ext>
            </a:extLst>
          </p:cNvPr>
          <p:cNvGrpSpPr/>
          <p:nvPr/>
        </p:nvGrpSpPr>
        <p:grpSpPr>
          <a:xfrm>
            <a:off x="1951716" y="541346"/>
            <a:ext cx="9988116" cy="1673829"/>
            <a:chOff x="1295400" y="485775"/>
            <a:chExt cx="7700366" cy="1673829"/>
          </a:xfrm>
        </p:grpSpPr>
        <p:sp>
          <p:nvSpPr>
            <p:cNvPr id="118" name="Rounded Rectangle 13">
              <a:extLst>
                <a:ext uri="{FF2B5EF4-FFF2-40B4-BE49-F238E27FC236}">
                  <a16:creationId xmlns:a16="http://schemas.microsoft.com/office/drawing/2014/main" id="{D79622FC-758F-8E0C-0EB0-743F5E3C5156}"/>
                </a:ext>
              </a:extLst>
            </p:cNvPr>
            <p:cNvSpPr/>
            <p:nvPr/>
          </p:nvSpPr>
          <p:spPr>
            <a:xfrm>
              <a:off x="1295400" y="605124"/>
              <a:ext cx="7700366" cy="1554480"/>
            </a:xfrm>
            <a:prstGeom prst="roundRect">
              <a:avLst>
                <a:gd name="adj" fmla="val 5699"/>
              </a:avLst>
            </a:prstGeom>
            <a:noFill/>
            <a:ln w="28575">
              <a:solidFill>
                <a:schemeClr val="tx2">
                  <a:lumMod val="20000"/>
                  <a:lumOff val="80000"/>
                </a:schemeClr>
              </a:solidFill>
              <a:prstDash val="solid"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88486F18-9390-B707-4AF6-BBB0E68242EB}"/>
                </a:ext>
              </a:extLst>
            </p:cNvPr>
            <p:cNvSpPr txBox="1"/>
            <p:nvPr/>
          </p:nvSpPr>
          <p:spPr>
            <a:xfrm>
              <a:off x="1454180" y="485775"/>
              <a:ext cx="1156376" cy="25391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Planning Focus Area</a:t>
              </a:r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F5D910FE-F91C-AC45-6DF3-B2FFC9BAD4CA}"/>
              </a:ext>
            </a:extLst>
          </p:cNvPr>
          <p:cNvGrpSpPr/>
          <p:nvPr/>
        </p:nvGrpSpPr>
        <p:grpSpPr>
          <a:xfrm>
            <a:off x="360891" y="2425498"/>
            <a:ext cx="4604270" cy="1657350"/>
            <a:chOff x="398431" y="2386861"/>
            <a:chExt cx="4455966" cy="1657350"/>
          </a:xfrm>
        </p:grpSpPr>
        <p:sp>
          <p:nvSpPr>
            <p:cNvPr id="124" name="Rounded Rectangle 14">
              <a:extLst>
                <a:ext uri="{FF2B5EF4-FFF2-40B4-BE49-F238E27FC236}">
                  <a16:creationId xmlns:a16="http://schemas.microsoft.com/office/drawing/2014/main" id="{191576BD-9B26-2745-D8A5-62644050FCA3}"/>
                </a:ext>
              </a:extLst>
            </p:cNvPr>
            <p:cNvSpPr/>
            <p:nvPr/>
          </p:nvSpPr>
          <p:spPr>
            <a:xfrm>
              <a:off x="398431" y="2520211"/>
              <a:ext cx="4455966" cy="1524000"/>
            </a:xfrm>
            <a:prstGeom prst="roundRect">
              <a:avLst>
                <a:gd name="adj" fmla="val 7957"/>
              </a:avLst>
            </a:prstGeom>
            <a:noFill/>
            <a:ln w="28575">
              <a:solidFill>
                <a:schemeClr val="accent2">
                  <a:lumMod val="60000"/>
                  <a:lumOff val="40000"/>
                </a:schemeClr>
              </a:solidFill>
              <a:prstDash val="solid"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615C5C88-AEC3-9B11-2E03-01D629788305}"/>
                </a:ext>
              </a:extLst>
            </p:cNvPr>
            <p:cNvSpPr txBox="1"/>
            <p:nvPr/>
          </p:nvSpPr>
          <p:spPr>
            <a:xfrm>
              <a:off x="692447" y="2386861"/>
              <a:ext cx="1444882" cy="25391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D99694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Executing Focus Area</a:t>
              </a:r>
            </a:p>
          </p:txBody>
        </p:sp>
      </p:grpSp>
      <p:pic>
        <p:nvPicPr>
          <p:cNvPr id="126" name="Picture 125">
            <a:extLst>
              <a:ext uri="{FF2B5EF4-FFF2-40B4-BE49-F238E27FC236}">
                <a16:creationId xmlns:a16="http://schemas.microsoft.com/office/drawing/2014/main" id="{1F5E9630-2831-4CCE-E00B-502EE610F2E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2900" y="78304"/>
            <a:ext cx="762031" cy="489168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2A696D2-C8A5-CB0F-5DBE-5973B9C4306A}"/>
              </a:ext>
            </a:extLst>
          </p:cNvPr>
          <p:cNvGrpSpPr/>
          <p:nvPr/>
        </p:nvGrpSpPr>
        <p:grpSpPr>
          <a:xfrm>
            <a:off x="2010663" y="1268606"/>
            <a:ext cx="2760375" cy="684000"/>
            <a:chOff x="2166205" y="1420272"/>
            <a:chExt cx="2760375" cy="411480"/>
          </a:xfrm>
        </p:grpSpPr>
        <p:sp>
          <p:nvSpPr>
            <p:cNvPr id="17" name="Rounded Rectangle 31">
              <a:extLst>
                <a:ext uri="{FF2B5EF4-FFF2-40B4-BE49-F238E27FC236}">
                  <a16:creationId xmlns:a16="http://schemas.microsoft.com/office/drawing/2014/main" id="{2515C1ED-0DA1-675C-81D4-98EC15E82D4B}"/>
                </a:ext>
              </a:extLst>
            </p:cNvPr>
            <p:cNvSpPr/>
            <p:nvPr/>
          </p:nvSpPr>
          <p:spPr>
            <a:xfrm>
              <a:off x="2166205" y="1420272"/>
              <a:ext cx="1357700" cy="411480"/>
            </a:xfrm>
            <a:prstGeom prst="roundRect">
              <a:avLst/>
            </a:prstGeom>
            <a:solidFill>
              <a:srgbClr val="C5C7C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Schedule Management</a:t>
              </a:r>
            </a:p>
          </p:txBody>
        </p:sp>
        <p:sp>
          <p:nvSpPr>
            <p:cNvPr id="18" name="Rounded Rectangle 32">
              <a:extLst>
                <a:ext uri="{FF2B5EF4-FFF2-40B4-BE49-F238E27FC236}">
                  <a16:creationId xmlns:a16="http://schemas.microsoft.com/office/drawing/2014/main" id="{3B947BF7-1A6B-7DAE-0F17-BAAE6D925B2B}"/>
                </a:ext>
              </a:extLst>
            </p:cNvPr>
            <p:cNvSpPr/>
            <p:nvPr/>
          </p:nvSpPr>
          <p:spPr>
            <a:xfrm>
              <a:off x="3568880" y="1420272"/>
              <a:ext cx="1357700" cy="411480"/>
            </a:xfrm>
            <a:prstGeom prst="roundRect">
              <a:avLst/>
            </a:prstGeom>
            <a:solidFill>
              <a:srgbClr val="C5C7C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3600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Develop Schedule</a:t>
              </a:r>
            </a:p>
          </p:txBody>
        </p:sp>
      </p:grpSp>
      <p:sp>
        <p:nvSpPr>
          <p:cNvPr id="22" name="Rounded Rectangle 57">
            <a:extLst>
              <a:ext uri="{FF2B5EF4-FFF2-40B4-BE49-F238E27FC236}">
                <a16:creationId xmlns:a16="http://schemas.microsoft.com/office/drawing/2014/main" id="{8CCBDDA8-447C-EF08-51F7-DD4CE282F829}"/>
              </a:ext>
            </a:extLst>
          </p:cNvPr>
          <p:cNvSpPr/>
          <p:nvPr/>
        </p:nvSpPr>
        <p:spPr>
          <a:xfrm>
            <a:off x="5458401" y="3131041"/>
            <a:ext cx="1142999" cy="684000"/>
          </a:xfrm>
          <a:prstGeom prst="roundRect">
            <a:avLst/>
          </a:prstGeom>
          <a:solidFill>
            <a:srgbClr val="C5C7C9"/>
          </a:solidFill>
          <a:ln w="12700">
            <a:solidFill>
              <a:schemeClr val="tx1">
                <a:lumMod val="95000"/>
                <a:lumOff val="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Monitor and Control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Schedule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33F8BCE-B892-08C2-2996-D7E60542196B}"/>
              </a:ext>
            </a:extLst>
          </p:cNvPr>
          <p:cNvSpPr txBox="1"/>
          <p:nvPr/>
        </p:nvSpPr>
        <p:spPr>
          <a:xfrm>
            <a:off x="1624946" y="-46392"/>
            <a:ext cx="866836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rgbClr val="C7D45C"/>
                </a:solidFill>
              </a:rPr>
              <a:t>Project Management Performance Domains and Focus Areas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037226-18AE-9461-A237-7478E005F466}"/>
              </a:ext>
            </a:extLst>
          </p:cNvPr>
          <p:cNvSpPr txBox="1"/>
          <p:nvPr/>
        </p:nvSpPr>
        <p:spPr>
          <a:xfrm>
            <a:off x="3207997" y="305396"/>
            <a:ext cx="55022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95BC5B"/>
                </a:solidFill>
              </a:rPr>
              <a:t>In accordance with PMI PMBOK® Guide - Eighth (8</a:t>
            </a:r>
            <a:r>
              <a:rPr lang="en-US" sz="1600" baseline="30000" dirty="0">
                <a:solidFill>
                  <a:srgbClr val="95BC5B"/>
                </a:solidFill>
              </a:rPr>
              <a:t>th</a:t>
            </a:r>
            <a:r>
              <a:rPr lang="en-US" sz="1600" dirty="0">
                <a:solidFill>
                  <a:srgbClr val="95BC5B"/>
                </a:solidFill>
              </a:rPr>
              <a:t>) Edition</a:t>
            </a:r>
          </a:p>
        </p:txBody>
      </p:sp>
      <p:graphicFrame>
        <p:nvGraphicFramePr>
          <p:cNvPr id="11" name="Table 128">
            <a:extLst>
              <a:ext uri="{FF2B5EF4-FFF2-40B4-BE49-F238E27FC236}">
                <a16:creationId xmlns:a16="http://schemas.microsoft.com/office/drawing/2014/main" id="{7AEB3B15-1834-871D-8457-4B0966CB0A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3824590"/>
              </p:ext>
            </p:extLst>
          </p:nvPr>
        </p:nvGraphicFramePr>
        <p:xfrm>
          <a:off x="6927650" y="4678830"/>
          <a:ext cx="1573200" cy="18737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57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74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752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036DB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Governance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75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7860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Scope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64641967"/>
                  </a:ext>
                </a:extLst>
              </a:tr>
              <a:tr h="46875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5C7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Schedule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75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78A9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Finance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66980308"/>
                  </a:ext>
                </a:extLst>
              </a:tr>
            </a:tbl>
          </a:graphicData>
        </a:graphic>
      </p:graphicFrame>
      <p:graphicFrame>
        <p:nvGraphicFramePr>
          <p:cNvPr id="12" name="Table 152">
            <a:extLst>
              <a:ext uri="{FF2B5EF4-FFF2-40B4-BE49-F238E27FC236}">
                <a16:creationId xmlns:a16="http://schemas.microsoft.com/office/drawing/2014/main" id="{A15ED226-C30D-D378-DA6D-198ABE98A9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0305658"/>
              </p:ext>
            </p:extLst>
          </p:nvPr>
        </p:nvGraphicFramePr>
        <p:xfrm>
          <a:off x="8648579" y="4676844"/>
          <a:ext cx="1574736" cy="14055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60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87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850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D5C9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Stakeholders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13014409"/>
                  </a:ext>
                </a:extLst>
              </a:tr>
              <a:tr h="4685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1A8B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Resources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5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B1C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Risk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" name="Rectangle 16">
            <a:hlinkClick r:id="rId8" action="ppaction://hlinksldjump"/>
            <a:extLst>
              <a:ext uri="{FF2B5EF4-FFF2-40B4-BE49-F238E27FC236}">
                <a16:creationId xmlns:a16="http://schemas.microsoft.com/office/drawing/2014/main" id="{2A5FFC45-5159-E174-3C14-5134D1E38360}"/>
              </a:ext>
            </a:extLst>
          </p:cNvPr>
          <p:cNvSpPr/>
          <p:nvPr/>
        </p:nvSpPr>
        <p:spPr>
          <a:xfrm>
            <a:off x="6931425" y="4693366"/>
            <a:ext cx="1633093" cy="4311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4" name="Rectangle 109">
            <a:hlinkClick r:id="rId9" action="ppaction://hlinksldjump"/>
            <a:extLst>
              <a:ext uri="{FF2B5EF4-FFF2-40B4-BE49-F238E27FC236}">
                <a16:creationId xmlns:a16="http://schemas.microsoft.com/office/drawing/2014/main" id="{CE4B0A6F-7804-1135-A194-8A3756FDEC24}"/>
              </a:ext>
            </a:extLst>
          </p:cNvPr>
          <p:cNvSpPr/>
          <p:nvPr/>
        </p:nvSpPr>
        <p:spPr>
          <a:xfrm>
            <a:off x="6927650" y="5608820"/>
            <a:ext cx="1634154" cy="459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5" name="Rectangle 110">
            <a:hlinkClick r:id="rId10" action="ppaction://hlinksldjump"/>
            <a:extLst>
              <a:ext uri="{FF2B5EF4-FFF2-40B4-BE49-F238E27FC236}">
                <a16:creationId xmlns:a16="http://schemas.microsoft.com/office/drawing/2014/main" id="{1E6E9298-7D8A-0C74-9CBD-346F40215FF1}"/>
              </a:ext>
            </a:extLst>
          </p:cNvPr>
          <p:cNvSpPr/>
          <p:nvPr/>
        </p:nvSpPr>
        <p:spPr>
          <a:xfrm>
            <a:off x="8648578" y="4679201"/>
            <a:ext cx="1634150" cy="459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6" name="Rectangle 111">
            <a:hlinkClick r:id="rId11" action="ppaction://hlinksldjump"/>
            <a:extLst>
              <a:ext uri="{FF2B5EF4-FFF2-40B4-BE49-F238E27FC236}">
                <a16:creationId xmlns:a16="http://schemas.microsoft.com/office/drawing/2014/main" id="{63E87B7A-670C-C5B8-B15E-82F6C0F7DB49}"/>
              </a:ext>
            </a:extLst>
          </p:cNvPr>
          <p:cNvSpPr/>
          <p:nvPr/>
        </p:nvSpPr>
        <p:spPr>
          <a:xfrm>
            <a:off x="8648579" y="5615716"/>
            <a:ext cx="1644731" cy="459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24" name="Rectangle 117">
            <a:hlinkClick r:id="rId12" action="ppaction://hlinksldjump"/>
            <a:extLst>
              <a:ext uri="{FF2B5EF4-FFF2-40B4-BE49-F238E27FC236}">
                <a16:creationId xmlns:a16="http://schemas.microsoft.com/office/drawing/2014/main" id="{F3314153-6D67-102E-3A6C-7C050A839923}"/>
              </a:ext>
            </a:extLst>
          </p:cNvPr>
          <p:cNvSpPr/>
          <p:nvPr/>
        </p:nvSpPr>
        <p:spPr>
          <a:xfrm>
            <a:off x="6930364" y="6067949"/>
            <a:ext cx="1634154" cy="485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28" name="Rectangle 113">
            <a:hlinkClick r:id="rId13" action="ppaction://hlinksldjump"/>
            <a:extLst>
              <a:ext uri="{FF2B5EF4-FFF2-40B4-BE49-F238E27FC236}">
                <a16:creationId xmlns:a16="http://schemas.microsoft.com/office/drawing/2014/main" id="{67402501-00D8-8D3D-1847-D49EBFF6004F}"/>
              </a:ext>
            </a:extLst>
          </p:cNvPr>
          <p:cNvSpPr/>
          <p:nvPr/>
        </p:nvSpPr>
        <p:spPr>
          <a:xfrm>
            <a:off x="6937356" y="5138700"/>
            <a:ext cx="1619649" cy="485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29" name="Rectangle 117">
            <a:hlinkClick r:id="rId14" action="ppaction://hlinksldjump"/>
            <a:extLst>
              <a:ext uri="{FF2B5EF4-FFF2-40B4-BE49-F238E27FC236}">
                <a16:creationId xmlns:a16="http://schemas.microsoft.com/office/drawing/2014/main" id="{28AB858E-CC92-1D21-0E1E-12A8E3F20F85}"/>
              </a:ext>
            </a:extLst>
          </p:cNvPr>
          <p:cNvSpPr/>
          <p:nvPr/>
        </p:nvSpPr>
        <p:spPr>
          <a:xfrm>
            <a:off x="8648575" y="5127565"/>
            <a:ext cx="1634153" cy="5040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552574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DCA385-DBC0-B9A1-9197-7A41387B5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Rounded Rectangle 61">
            <a:extLst>
              <a:ext uri="{FF2B5EF4-FFF2-40B4-BE49-F238E27FC236}">
                <a16:creationId xmlns:a16="http://schemas.microsoft.com/office/drawing/2014/main" id="{BEC8C5C1-8F09-A0E1-4C9C-6A1D6D5974C9}"/>
              </a:ext>
            </a:extLst>
          </p:cNvPr>
          <p:cNvSpPr/>
          <p:nvPr/>
        </p:nvSpPr>
        <p:spPr>
          <a:xfrm>
            <a:off x="10726885" y="3102211"/>
            <a:ext cx="1142999" cy="411480"/>
          </a:xfrm>
          <a:prstGeom prst="roundRect">
            <a:avLst/>
          </a:prstGeom>
          <a:solidFill>
            <a:srgbClr val="036DB8"/>
          </a:solidFill>
          <a:ln w="12700">
            <a:solidFill>
              <a:schemeClr val="tx1">
                <a:lumMod val="95000"/>
                <a:lumOff val="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Close Project or Phase</a:t>
            </a:r>
          </a:p>
        </p:txBody>
      </p: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98C57619-58AA-CE82-565C-B15ED951735C}"/>
              </a:ext>
            </a:extLst>
          </p:cNvPr>
          <p:cNvGrpSpPr/>
          <p:nvPr/>
        </p:nvGrpSpPr>
        <p:grpSpPr>
          <a:xfrm>
            <a:off x="448390" y="2689140"/>
            <a:ext cx="4426219" cy="1313816"/>
            <a:chOff x="448390" y="3118053"/>
            <a:chExt cx="3289337" cy="1328118"/>
          </a:xfrm>
        </p:grpSpPr>
        <p:sp>
          <p:nvSpPr>
            <p:cNvPr id="164" name="Rounded Rectangle 43">
              <a:extLst>
                <a:ext uri="{FF2B5EF4-FFF2-40B4-BE49-F238E27FC236}">
                  <a16:creationId xmlns:a16="http://schemas.microsoft.com/office/drawing/2014/main" id="{80677698-528A-12CD-5F89-03BD9A8E8948}"/>
                </a:ext>
              </a:extLst>
            </p:cNvPr>
            <p:cNvSpPr/>
            <p:nvPr/>
          </p:nvSpPr>
          <p:spPr>
            <a:xfrm>
              <a:off x="448390" y="3118053"/>
              <a:ext cx="1069200" cy="411480"/>
            </a:xfrm>
            <a:prstGeom prst="roundRect">
              <a:avLst/>
            </a:prstGeom>
            <a:solidFill>
              <a:srgbClr val="0066CC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 Project Execution</a:t>
              </a:r>
            </a:p>
          </p:txBody>
        </p:sp>
        <p:sp>
          <p:nvSpPr>
            <p:cNvPr id="165" name="Rounded Rectangle 44">
              <a:extLst>
                <a:ext uri="{FF2B5EF4-FFF2-40B4-BE49-F238E27FC236}">
                  <a16:creationId xmlns:a16="http://schemas.microsoft.com/office/drawing/2014/main" id="{22683B64-F5DD-A4CF-B9F5-E051D29A0C93}"/>
                </a:ext>
              </a:extLst>
            </p:cNvPr>
            <p:cNvSpPr/>
            <p:nvPr/>
          </p:nvSpPr>
          <p:spPr>
            <a:xfrm>
              <a:off x="1550325" y="3118053"/>
              <a:ext cx="1069200" cy="411480"/>
            </a:xfrm>
            <a:prstGeom prst="roundRect">
              <a:avLst/>
            </a:prstGeom>
            <a:solidFill>
              <a:srgbClr val="0066CC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 Quality Assurance</a:t>
              </a:r>
            </a:p>
          </p:txBody>
        </p:sp>
        <p:sp>
          <p:nvSpPr>
            <p:cNvPr id="166" name="Rounded Rectangle 45">
              <a:extLst>
                <a:ext uri="{FF2B5EF4-FFF2-40B4-BE49-F238E27FC236}">
                  <a16:creationId xmlns:a16="http://schemas.microsoft.com/office/drawing/2014/main" id="{1A1E4E9C-7637-B2B8-FA3C-1D0A3608FB50}"/>
                </a:ext>
              </a:extLst>
            </p:cNvPr>
            <p:cNvSpPr/>
            <p:nvPr/>
          </p:nvSpPr>
          <p:spPr>
            <a:xfrm>
              <a:off x="2652268" y="3118053"/>
              <a:ext cx="1069200" cy="411480"/>
            </a:xfrm>
            <a:prstGeom prst="roundRect">
              <a:avLst/>
            </a:prstGeom>
            <a:solidFill>
              <a:srgbClr val="0066CC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 Project Knowledge</a:t>
              </a:r>
            </a:p>
          </p:txBody>
        </p:sp>
        <p:sp>
          <p:nvSpPr>
            <p:cNvPr id="167" name="Rounded Rectangle 46">
              <a:extLst>
                <a:ext uri="{FF2B5EF4-FFF2-40B4-BE49-F238E27FC236}">
                  <a16:creationId xmlns:a16="http://schemas.microsoft.com/office/drawing/2014/main" id="{6F8E23B1-7275-1BB5-B842-62125D3C454D}"/>
                </a:ext>
              </a:extLst>
            </p:cNvPr>
            <p:cNvSpPr/>
            <p:nvPr/>
          </p:nvSpPr>
          <p:spPr>
            <a:xfrm>
              <a:off x="448390" y="3576372"/>
              <a:ext cx="1069200" cy="411480"/>
            </a:xfrm>
            <a:prstGeom prst="roundRect">
              <a:avLst/>
            </a:prstGeom>
            <a:solidFill>
              <a:srgbClr val="ED22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Implement Risk Responses</a:t>
              </a:r>
            </a:p>
          </p:txBody>
        </p:sp>
        <p:sp>
          <p:nvSpPr>
            <p:cNvPr id="168" name="Rounded Rectangle 48">
              <a:extLst>
                <a:ext uri="{FF2B5EF4-FFF2-40B4-BE49-F238E27FC236}">
                  <a16:creationId xmlns:a16="http://schemas.microsoft.com/office/drawing/2014/main" id="{DBA8FA34-7496-6461-D9C8-DCA4997E29D8}"/>
                </a:ext>
              </a:extLst>
            </p:cNvPr>
            <p:cNvSpPr/>
            <p:nvPr/>
          </p:nvSpPr>
          <p:spPr>
            <a:xfrm>
              <a:off x="1550329" y="3576372"/>
              <a:ext cx="1069200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 Stakeholder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Engagement</a:t>
              </a:r>
            </a:p>
          </p:txBody>
        </p:sp>
        <p:sp>
          <p:nvSpPr>
            <p:cNvPr id="169" name="Rounded Rectangle 49">
              <a:extLst>
                <a:ext uri="{FF2B5EF4-FFF2-40B4-BE49-F238E27FC236}">
                  <a16:creationId xmlns:a16="http://schemas.microsoft.com/office/drawing/2014/main" id="{ED285C8F-CC51-3EEE-9195-44E91B26A8FE}"/>
                </a:ext>
              </a:extLst>
            </p:cNvPr>
            <p:cNvSpPr/>
            <p:nvPr/>
          </p:nvSpPr>
          <p:spPr>
            <a:xfrm>
              <a:off x="448390" y="4034691"/>
              <a:ext cx="1069200" cy="411480"/>
            </a:xfrm>
            <a:prstGeom prst="roundRect">
              <a:avLst/>
            </a:prstGeom>
            <a:solidFill>
              <a:srgbClr val="20A47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Acquire Resources</a:t>
              </a:r>
            </a:p>
          </p:txBody>
        </p:sp>
        <p:sp>
          <p:nvSpPr>
            <p:cNvPr id="170" name="Rounded Rectangle 50">
              <a:extLst>
                <a:ext uri="{FF2B5EF4-FFF2-40B4-BE49-F238E27FC236}">
                  <a16:creationId xmlns:a16="http://schemas.microsoft.com/office/drawing/2014/main" id="{838808A5-FA73-8BC9-38E2-6186AA73C101}"/>
                </a:ext>
              </a:extLst>
            </p:cNvPr>
            <p:cNvSpPr/>
            <p:nvPr/>
          </p:nvSpPr>
          <p:spPr>
            <a:xfrm>
              <a:off x="1550324" y="4034691"/>
              <a:ext cx="2187403" cy="411480"/>
            </a:xfrm>
            <a:prstGeom prst="roundRect">
              <a:avLst/>
            </a:prstGeom>
            <a:solidFill>
              <a:srgbClr val="20A47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Lead the Team</a:t>
              </a:r>
            </a:p>
          </p:txBody>
        </p:sp>
        <p:sp>
          <p:nvSpPr>
            <p:cNvPr id="171" name="Rounded Rectangle 143">
              <a:extLst>
                <a:ext uri="{FF2B5EF4-FFF2-40B4-BE49-F238E27FC236}">
                  <a16:creationId xmlns:a16="http://schemas.microsoft.com/office/drawing/2014/main" id="{D5E996D3-5800-B432-11DB-0782AD924D80}"/>
                </a:ext>
              </a:extLst>
            </p:cNvPr>
            <p:cNvSpPr/>
            <p:nvPr/>
          </p:nvSpPr>
          <p:spPr>
            <a:xfrm>
              <a:off x="2652268" y="3576372"/>
              <a:ext cx="1069200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18000" rIns="0" bIns="18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 Communications</a:t>
              </a:r>
              <a:endParaRPr kumimoji="0" lang="en-GB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F7AEBD8B-C678-20AD-832D-5AB942077D35}"/>
              </a:ext>
            </a:extLst>
          </p:cNvPr>
          <p:cNvGrpSpPr/>
          <p:nvPr/>
        </p:nvGrpSpPr>
        <p:grpSpPr>
          <a:xfrm>
            <a:off x="5466257" y="2679248"/>
            <a:ext cx="4699924" cy="1314282"/>
            <a:chOff x="5466257" y="2679248"/>
            <a:chExt cx="4699924" cy="1314282"/>
          </a:xfrm>
        </p:grpSpPr>
        <p:sp>
          <p:nvSpPr>
            <p:cNvPr id="174" name="Rounded Rectangle 51">
              <a:extLst>
                <a:ext uri="{FF2B5EF4-FFF2-40B4-BE49-F238E27FC236}">
                  <a16:creationId xmlns:a16="http://schemas.microsoft.com/office/drawing/2014/main" id="{EC6A4172-8696-46C7-C0FC-57F09E3C6186}"/>
                </a:ext>
              </a:extLst>
            </p:cNvPr>
            <p:cNvSpPr/>
            <p:nvPr/>
          </p:nvSpPr>
          <p:spPr>
            <a:xfrm>
              <a:off x="5466257" y="2679248"/>
              <a:ext cx="1142999" cy="411480"/>
            </a:xfrm>
            <a:prstGeom prst="roundRect">
              <a:avLst/>
            </a:prstGeom>
            <a:solidFill>
              <a:srgbClr val="036DB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" tIns="18000" rIns="18000" bIns="18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5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and Control Project Performance</a:t>
              </a:r>
            </a:p>
          </p:txBody>
        </p:sp>
        <p:sp>
          <p:nvSpPr>
            <p:cNvPr id="175" name="Rounded Rectangle 52">
              <a:extLst>
                <a:ext uri="{FF2B5EF4-FFF2-40B4-BE49-F238E27FC236}">
                  <a16:creationId xmlns:a16="http://schemas.microsoft.com/office/drawing/2014/main" id="{D7F91AAA-2C2D-FA57-87AF-D055B5B58593}"/>
                </a:ext>
              </a:extLst>
            </p:cNvPr>
            <p:cNvSpPr/>
            <p:nvPr/>
          </p:nvSpPr>
          <p:spPr>
            <a:xfrm>
              <a:off x="6651899" y="2679248"/>
              <a:ext cx="1142999" cy="411480"/>
            </a:xfrm>
            <a:prstGeom prst="roundRect">
              <a:avLst/>
            </a:prstGeom>
            <a:solidFill>
              <a:srgbClr val="036DB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Assess and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Implement Changes</a:t>
              </a:r>
              <a:endParaRPr kumimoji="0" lang="en-GB" sz="9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6" name="Rounded Rectangle 53">
              <a:extLst>
                <a:ext uri="{FF2B5EF4-FFF2-40B4-BE49-F238E27FC236}">
                  <a16:creationId xmlns:a16="http://schemas.microsoft.com/office/drawing/2014/main" id="{42646B5E-9988-6E67-C7FB-F16B9E6F89C8}"/>
                </a:ext>
              </a:extLst>
            </p:cNvPr>
            <p:cNvSpPr/>
            <p:nvPr/>
          </p:nvSpPr>
          <p:spPr>
            <a:xfrm>
              <a:off x="9023182" y="2679248"/>
              <a:ext cx="1142999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Validate Scope</a:t>
              </a:r>
            </a:p>
          </p:txBody>
        </p:sp>
        <p:sp>
          <p:nvSpPr>
            <p:cNvPr id="178" name="Rounded Rectangle 54">
              <a:extLst>
                <a:ext uri="{FF2B5EF4-FFF2-40B4-BE49-F238E27FC236}">
                  <a16:creationId xmlns:a16="http://schemas.microsoft.com/office/drawing/2014/main" id="{784B75BA-DECF-9095-F6B7-4C5EDBBC97DA}"/>
                </a:ext>
              </a:extLst>
            </p:cNvPr>
            <p:cNvSpPr/>
            <p:nvPr/>
          </p:nvSpPr>
          <p:spPr>
            <a:xfrm>
              <a:off x="7837542" y="3130649"/>
              <a:ext cx="1142999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18000" rIns="0" bIns="1800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Stakeholder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Engagement</a:t>
              </a:r>
            </a:p>
          </p:txBody>
        </p:sp>
        <p:sp>
          <p:nvSpPr>
            <p:cNvPr id="179" name="Rounded Rectangle 56">
              <a:extLst>
                <a:ext uri="{FF2B5EF4-FFF2-40B4-BE49-F238E27FC236}">
                  <a16:creationId xmlns:a16="http://schemas.microsoft.com/office/drawing/2014/main" id="{C17B5795-CC02-3F69-1182-4CC847658773}"/>
                </a:ext>
              </a:extLst>
            </p:cNvPr>
            <p:cNvSpPr/>
            <p:nvPr/>
          </p:nvSpPr>
          <p:spPr>
            <a:xfrm>
              <a:off x="5466257" y="3582050"/>
              <a:ext cx="2334423" cy="411480"/>
            </a:xfrm>
            <a:prstGeom prst="roundRect">
              <a:avLst/>
            </a:prstGeom>
            <a:solidFill>
              <a:srgbClr val="20A47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and Control Resourcing</a:t>
              </a:r>
            </a:p>
          </p:txBody>
        </p:sp>
        <p:sp>
          <p:nvSpPr>
            <p:cNvPr id="180" name="Rounded Rectangle 57">
              <a:extLst>
                <a:ext uri="{FF2B5EF4-FFF2-40B4-BE49-F238E27FC236}">
                  <a16:creationId xmlns:a16="http://schemas.microsoft.com/office/drawing/2014/main" id="{AA9B8ED1-51B0-AE74-BFD0-4DC8FFA350A7}"/>
                </a:ext>
              </a:extLst>
            </p:cNvPr>
            <p:cNvSpPr/>
            <p:nvPr/>
          </p:nvSpPr>
          <p:spPr>
            <a:xfrm>
              <a:off x="5466257" y="3130649"/>
              <a:ext cx="1142999" cy="411480"/>
            </a:xfrm>
            <a:prstGeom prst="roundRect">
              <a:avLst/>
            </a:prstGeom>
            <a:solidFill>
              <a:srgbClr val="C5C7C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and Control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Schedule</a:t>
              </a:r>
            </a:p>
          </p:txBody>
        </p:sp>
        <p:sp>
          <p:nvSpPr>
            <p:cNvPr id="181" name="Rounded Rectangle 58">
              <a:extLst>
                <a:ext uri="{FF2B5EF4-FFF2-40B4-BE49-F238E27FC236}">
                  <a16:creationId xmlns:a16="http://schemas.microsoft.com/office/drawing/2014/main" id="{F74B5AC9-E58E-742C-753A-7844E455A3F4}"/>
                </a:ext>
              </a:extLst>
            </p:cNvPr>
            <p:cNvSpPr/>
            <p:nvPr/>
          </p:nvSpPr>
          <p:spPr>
            <a:xfrm>
              <a:off x="6651900" y="3130649"/>
              <a:ext cx="1142999" cy="411480"/>
            </a:xfrm>
            <a:prstGeom prst="roundRect">
              <a:avLst/>
            </a:prstGeom>
            <a:solidFill>
              <a:srgbClr val="8EC445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and Control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Finances</a:t>
              </a:r>
            </a:p>
          </p:txBody>
        </p:sp>
        <p:sp>
          <p:nvSpPr>
            <p:cNvPr id="182" name="Rounded Rectangle 59">
              <a:extLst>
                <a:ext uri="{FF2B5EF4-FFF2-40B4-BE49-F238E27FC236}">
                  <a16:creationId xmlns:a16="http://schemas.microsoft.com/office/drawing/2014/main" id="{E701E4F1-D43B-5AAF-3A8D-7E3DC93581D3}"/>
                </a:ext>
              </a:extLst>
            </p:cNvPr>
            <p:cNvSpPr/>
            <p:nvPr/>
          </p:nvSpPr>
          <p:spPr>
            <a:xfrm>
              <a:off x="7837541" y="2679248"/>
              <a:ext cx="1142999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" tIns="18000" rIns="18000" bIns="1800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and Control Scope</a:t>
              </a:r>
            </a:p>
          </p:txBody>
        </p:sp>
        <p:sp>
          <p:nvSpPr>
            <p:cNvPr id="183" name="Rounded Rectangle 60">
              <a:extLst>
                <a:ext uri="{FF2B5EF4-FFF2-40B4-BE49-F238E27FC236}">
                  <a16:creationId xmlns:a16="http://schemas.microsoft.com/office/drawing/2014/main" id="{7FE688A0-B634-DE0B-8E67-968337E5BA2F}"/>
                </a:ext>
              </a:extLst>
            </p:cNvPr>
            <p:cNvSpPr/>
            <p:nvPr/>
          </p:nvSpPr>
          <p:spPr>
            <a:xfrm>
              <a:off x="7860188" y="3582050"/>
              <a:ext cx="2305993" cy="411480"/>
            </a:xfrm>
            <a:prstGeom prst="roundRect">
              <a:avLst/>
            </a:prstGeom>
            <a:solidFill>
              <a:srgbClr val="ED22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Risks</a:t>
              </a:r>
            </a:p>
          </p:txBody>
        </p:sp>
        <p:sp>
          <p:nvSpPr>
            <p:cNvPr id="184" name="Rounded Rectangle 118">
              <a:extLst>
                <a:ext uri="{FF2B5EF4-FFF2-40B4-BE49-F238E27FC236}">
                  <a16:creationId xmlns:a16="http://schemas.microsoft.com/office/drawing/2014/main" id="{3A1EE681-A842-A183-48EB-CB7FE947B403}"/>
                </a:ext>
              </a:extLst>
            </p:cNvPr>
            <p:cNvSpPr/>
            <p:nvPr/>
          </p:nvSpPr>
          <p:spPr>
            <a:xfrm>
              <a:off x="9023182" y="3130649"/>
              <a:ext cx="1142999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Communications</a:t>
              </a: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7E2BFA90-C09E-DBEE-FDC2-0DB0E56AC5E8}"/>
              </a:ext>
            </a:extLst>
          </p:cNvPr>
          <p:cNvGrpSpPr/>
          <p:nvPr/>
        </p:nvGrpSpPr>
        <p:grpSpPr>
          <a:xfrm>
            <a:off x="2013805" y="807221"/>
            <a:ext cx="9773756" cy="1332783"/>
            <a:chOff x="2013805" y="830786"/>
            <a:chExt cx="8653998" cy="1332783"/>
          </a:xfrm>
        </p:grpSpPr>
        <p:sp>
          <p:nvSpPr>
            <p:cNvPr id="128" name="Rounded Rectangle 20">
              <a:extLst>
                <a:ext uri="{FF2B5EF4-FFF2-40B4-BE49-F238E27FC236}">
                  <a16:creationId xmlns:a16="http://schemas.microsoft.com/office/drawing/2014/main" id="{E2980C7A-DEF9-A52F-EC8D-B17FA51CF7ED}"/>
                </a:ext>
              </a:extLst>
            </p:cNvPr>
            <p:cNvSpPr/>
            <p:nvPr/>
          </p:nvSpPr>
          <p:spPr>
            <a:xfrm>
              <a:off x="2013805" y="830786"/>
              <a:ext cx="1202151" cy="411480"/>
            </a:xfrm>
            <a:prstGeom prst="roundRect">
              <a:avLst/>
            </a:prstGeom>
            <a:solidFill>
              <a:srgbClr val="036DB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5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Integrate and Align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5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Project Plans</a:t>
              </a:r>
            </a:p>
          </p:txBody>
        </p:sp>
        <p:sp>
          <p:nvSpPr>
            <p:cNvPr id="130" name="Rounded Rectangle 22">
              <a:extLst>
                <a:ext uri="{FF2B5EF4-FFF2-40B4-BE49-F238E27FC236}">
                  <a16:creationId xmlns:a16="http://schemas.microsoft.com/office/drawing/2014/main" id="{A25B2EC6-48F5-7665-1791-58A8CA48F501}"/>
                </a:ext>
              </a:extLst>
            </p:cNvPr>
            <p:cNvSpPr/>
            <p:nvPr/>
          </p:nvSpPr>
          <p:spPr>
            <a:xfrm>
              <a:off x="5722663" y="830786"/>
              <a:ext cx="1202151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rIns="72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Elicit and Analyze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Requirements</a:t>
              </a:r>
            </a:p>
          </p:txBody>
        </p:sp>
        <p:sp>
          <p:nvSpPr>
            <p:cNvPr id="132" name="Rounded Rectangle 25">
              <a:extLst>
                <a:ext uri="{FF2B5EF4-FFF2-40B4-BE49-F238E27FC236}">
                  <a16:creationId xmlns:a16="http://schemas.microsoft.com/office/drawing/2014/main" id="{D94E4E6D-588E-4705-FE32-61398AB63DE5}"/>
                </a:ext>
              </a:extLst>
            </p:cNvPr>
            <p:cNvSpPr/>
            <p:nvPr/>
          </p:nvSpPr>
          <p:spPr>
            <a:xfrm>
              <a:off x="5739727" y="1291437"/>
              <a:ext cx="1202151" cy="411480"/>
            </a:xfrm>
            <a:prstGeom prst="roundRect">
              <a:avLst/>
            </a:prstGeom>
            <a:solidFill>
              <a:srgbClr val="8EC445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Estimate</a:t>
              </a:r>
            </a:p>
          </p:txBody>
        </p:sp>
        <p:sp>
          <p:nvSpPr>
            <p:cNvPr id="135" name="Rounded Rectangle 26">
              <a:extLst>
                <a:ext uri="{FF2B5EF4-FFF2-40B4-BE49-F238E27FC236}">
                  <a16:creationId xmlns:a16="http://schemas.microsoft.com/office/drawing/2014/main" id="{FDFD276E-34DE-BDB9-0A59-C48D06BCF4F4}"/>
                </a:ext>
              </a:extLst>
            </p:cNvPr>
            <p:cNvSpPr/>
            <p:nvPr/>
          </p:nvSpPr>
          <p:spPr>
            <a:xfrm>
              <a:off x="6981701" y="1291437"/>
              <a:ext cx="1202151" cy="411480"/>
            </a:xfrm>
            <a:prstGeom prst="roundRect">
              <a:avLst/>
            </a:prstGeom>
            <a:solidFill>
              <a:srgbClr val="8EC445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18000" rIns="0" bIns="18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Develop Budget</a:t>
              </a:r>
            </a:p>
          </p:txBody>
        </p:sp>
        <p:sp>
          <p:nvSpPr>
            <p:cNvPr id="140" name="Rounded Rectangle 27">
              <a:extLst>
                <a:ext uri="{FF2B5EF4-FFF2-40B4-BE49-F238E27FC236}">
                  <a16:creationId xmlns:a16="http://schemas.microsoft.com/office/drawing/2014/main" id="{A24271BF-7D4F-BF46-4378-6B0F10E2E2C9}"/>
                </a:ext>
              </a:extLst>
            </p:cNvPr>
            <p:cNvSpPr/>
            <p:nvPr/>
          </p:nvSpPr>
          <p:spPr>
            <a:xfrm>
              <a:off x="8223675" y="1291437"/>
              <a:ext cx="1202151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Stakeholder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Engagement</a:t>
              </a:r>
            </a:p>
          </p:txBody>
        </p:sp>
        <p:sp>
          <p:nvSpPr>
            <p:cNvPr id="144" name="Rounded Rectangle 28">
              <a:extLst>
                <a:ext uri="{FF2B5EF4-FFF2-40B4-BE49-F238E27FC236}">
                  <a16:creationId xmlns:a16="http://schemas.microsoft.com/office/drawing/2014/main" id="{1A233A13-95A8-FE8C-F801-CEB055B0C052}"/>
                </a:ext>
              </a:extLst>
            </p:cNvPr>
            <p:cNvSpPr/>
            <p:nvPr/>
          </p:nvSpPr>
          <p:spPr>
            <a:xfrm>
              <a:off x="9465652" y="1291437"/>
              <a:ext cx="1202151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Communications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Management</a:t>
              </a:r>
            </a:p>
          </p:txBody>
        </p:sp>
        <p:sp>
          <p:nvSpPr>
            <p:cNvPr id="148" name="Rounded Rectangle 30">
              <a:extLst>
                <a:ext uri="{FF2B5EF4-FFF2-40B4-BE49-F238E27FC236}">
                  <a16:creationId xmlns:a16="http://schemas.microsoft.com/office/drawing/2014/main" id="{8A3C9E08-D407-1D18-E9A5-8CDA2CAF2744}"/>
                </a:ext>
              </a:extLst>
            </p:cNvPr>
            <p:cNvSpPr/>
            <p:nvPr/>
          </p:nvSpPr>
          <p:spPr>
            <a:xfrm>
              <a:off x="4486377" y="830786"/>
              <a:ext cx="1202151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1800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Scope Management</a:t>
              </a:r>
            </a:p>
          </p:txBody>
        </p:sp>
        <p:sp>
          <p:nvSpPr>
            <p:cNvPr id="149" name="Rounded Rectangle 31">
              <a:extLst>
                <a:ext uri="{FF2B5EF4-FFF2-40B4-BE49-F238E27FC236}">
                  <a16:creationId xmlns:a16="http://schemas.microsoft.com/office/drawing/2014/main" id="{FB49AB59-0268-FFAC-A1E7-101A14429185}"/>
                </a:ext>
              </a:extLst>
            </p:cNvPr>
            <p:cNvSpPr/>
            <p:nvPr/>
          </p:nvSpPr>
          <p:spPr>
            <a:xfrm>
              <a:off x="2013805" y="1291437"/>
              <a:ext cx="1202151" cy="411480"/>
            </a:xfrm>
            <a:prstGeom prst="roundRect">
              <a:avLst/>
            </a:prstGeom>
            <a:solidFill>
              <a:srgbClr val="C5C7C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Schedule Management</a:t>
              </a:r>
            </a:p>
          </p:txBody>
        </p:sp>
        <p:sp>
          <p:nvSpPr>
            <p:cNvPr id="150" name="Rounded Rectangle 32">
              <a:extLst>
                <a:ext uri="{FF2B5EF4-FFF2-40B4-BE49-F238E27FC236}">
                  <a16:creationId xmlns:a16="http://schemas.microsoft.com/office/drawing/2014/main" id="{3273790A-B40F-223E-1FC3-49ED0DF3D784}"/>
                </a:ext>
              </a:extLst>
            </p:cNvPr>
            <p:cNvSpPr/>
            <p:nvPr/>
          </p:nvSpPr>
          <p:spPr>
            <a:xfrm>
              <a:off x="3255779" y="1291437"/>
              <a:ext cx="1202151" cy="411480"/>
            </a:xfrm>
            <a:prstGeom prst="roundRect">
              <a:avLst/>
            </a:prstGeom>
            <a:solidFill>
              <a:srgbClr val="C5C7C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3600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Develop Schedule</a:t>
              </a:r>
            </a:p>
          </p:txBody>
        </p:sp>
        <p:sp>
          <p:nvSpPr>
            <p:cNvPr id="151" name="Rounded Rectangle 34">
              <a:extLst>
                <a:ext uri="{FF2B5EF4-FFF2-40B4-BE49-F238E27FC236}">
                  <a16:creationId xmlns:a16="http://schemas.microsoft.com/office/drawing/2014/main" id="{29D21790-48F9-3CB8-E742-4491AFD6CD3D}"/>
                </a:ext>
              </a:extLst>
            </p:cNvPr>
            <p:cNvSpPr/>
            <p:nvPr/>
          </p:nvSpPr>
          <p:spPr>
            <a:xfrm>
              <a:off x="3252471" y="1752089"/>
              <a:ext cx="1202151" cy="411480"/>
            </a:xfrm>
            <a:prstGeom prst="roundRect">
              <a:avLst/>
            </a:prstGeom>
            <a:solidFill>
              <a:srgbClr val="20A47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Estimate Resource</a:t>
              </a:r>
            </a:p>
          </p:txBody>
        </p:sp>
        <p:sp>
          <p:nvSpPr>
            <p:cNvPr id="152" name="Rounded Rectangle 35">
              <a:extLst>
                <a:ext uri="{FF2B5EF4-FFF2-40B4-BE49-F238E27FC236}">
                  <a16:creationId xmlns:a16="http://schemas.microsoft.com/office/drawing/2014/main" id="{65586425-12D0-C243-E7C8-41053F3E5D76}"/>
                </a:ext>
              </a:extLst>
            </p:cNvPr>
            <p:cNvSpPr/>
            <p:nvPr/>
          </p:nvSpPr>
          <p:spPr>
            <a:xfrm>
              <a:off x="5729803" y="1752089"/>
              <a:ext cx="1202151" cy="411480"/>
            </a:xfrm>
            <a:prstGeom prst="roundRect">
              <a:avLst/>
            </a:prstGeom>
            <a:solidFill>
              <a:srgbClr val="ED22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Identify Risks</a:t>
              </a:r>
              <a:endParaRPr kumimoji="0" lang="fr-FR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3" name="Rounded Rectangle 36">
              <a:extLst>
                <a:ext uri="{FF2B5EF4-FFF2-40B4-BE49-F238E27FC236}">
                  <a16:creationId xmlns:a16="http://schemas.microsoft.com/office/drawing/2014/main" id="{5B53ADE8-0074-B6D7-FFBF-94F11D7735DE}"/>
                </a:ext>
              </a:extLst>
            </p:cNvPr>
            <p:cNvSpPr/>
            <p:nvPr/>
          </p:nvSpPr>
          <p:spPr>
            <a:xfrm>
              <a:off x="6968469" y="1752089"/>
              <a:ext cx="1202151" cy="411480"/>
            </a:xfrm>
            <a:prstGeom prst="roundRect">
              <a:avLst/>
            </a:prstGeom>
            <a:solidFill>
              <a:srgbClr val="ED1C24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18000" rIns="0" bIns="18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Perform Risk Analysis</a:t>
              </a:r>
              <a:endParaRPr kumimoji="0" lang="en-GB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4" name="Rounded Rectangle 37">
              <a:extLst>
                <a:ext uri="{FF2B5EF4-FFF2-40B4-BE49-F238E27FC236}">
                  <a16:creationId xmlns:a16="http://schemas.microsoft.com/office/drawing/2014/main" id="{AB907B61-F740-ED32-3BC2-4E9FD0B3F61F}"/>
                </a:ext>
              </a:extLst>
            </p:cNvPr>
            <p:cNvSpPr/>
            <p:nvPr/>
          </p:nvSpPr>
          <p:spPr>
            <a:xfrm>
              <a:off x="8207134" y="1752089"/>
              <a:ext cx="2460669" cy="411480"/>
            </a:xfrm>
            <a:prstGeom prst="roundRect">
              <a:avLst/>
            </a:prstGeom>
            <a:solidFill>
              <a:srgbClr val="ED1C24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Risk Responses</a:t>
              </a:r>
            </a:p>
          </p:txBody>
        </p:sp>
        <p:sp>
          <p:nvSpPr>
            <p:cNvPr id="156" name="Rounded Rectangle 139">
              <a:extLst>
                <a:ext uri="{FF2B5EF4-FFF2-40B4-BE49-F238E27FC236}">
                  <a16:creationId xmlns:a16="http://schemas.microsoft.com/office/drawing/2014/main" id="{B5256EB8-FC55-9218-1529-79A68B308CFE}"/>
                </a:ext>
              </a:extLst>
            </p:cNvPr>
            <p:cNvSpPr/>
            <p:nvPr/>
          </p:nvSpPr>
          <p:spPr>
            <a:xfrm>
              <a:off x="6958949" y="830786"/>
              <a:ext cx="1202151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Define Scope</a:t>
              </a:r>
            </a:p>
          </p:txBody>
        </p:sp>
        <p:sp>
          <p:nvSpPr>
            <p:cNvPr id="157" name="Rounded Rectangle 148">
              <a:extLst>
                <a:ext uri="{FF2B5EF4-FFF2-40B4-BE49-F238E27FC236}">
                  <a16:creationId xmlns:a16="http://schemas.microsoft.com/office/drawing/2014/main" id="{5B3A4E75-90D5-9A7A-325C-2FCD30A2FC0B}"/>
                </a:ext>
              </a:extLst>
            </p:cNvPr>
            <p:cNvSpPr/>
            <p:nvPr/>
          </p:nvSpPr>
          <p:spPr>
            <a:xfrm>
              <a:off x="3250091" y="830786"/>
              <a:ext cx="1202151" cy="411480"/>
            </a:xfrm>
            <a:prstGeom prst="roundRect">
              <a:avLst/>
            </a:prstGeom>
            <a:solidFill>
              <a:srgbClr val="0066CC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Sourcing Strategy</a:t>
              </a:r>
            </a:p>
          </p:txBody>
        </p:sp>
        <p:sp>
          <p:nvSpPr>
            <p:cNvPr id="158" name="Rounded Rectangle 150">
              <a:extLst>
                <a:ext uri="{FF2B5EF4-FFF2-40B4-BE49-F238E27FC236}">
                  <a16:creationId xmlns:a16="http://schemas.microsoft.com/office/drawing/2014/main" id="{2862E519-C1F1-EAB2-A485-EF278255B866}"/>
                </a:ext>
              </a:extLst>
            </p:cNvPr>
            <p:cNvSpPr/>
            <p:nvPr/>
          </p:nvSpPr>
          <p:spPr>
            <a:xfrm>
              <a:off x="4497753" y="1291437"/>
              <a:ext cx="1202151" cy="411480"/>
            </a:xfrm>
            <a:prstGeom prst="roundRect">
              <a:avLst/>
            </a:prstGeom>
            <a:solidFill>
              <a:srgbClr val="8EC445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Financial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Management</a:t>
              </a:r>
              <a:endParaRPr kumimoji="0" lang="en-GB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9" name="Rounded Rectangle 153">
              <a:extLst>
                <a:ext uri="{FF2B5EF4-FFF2-40B4-BE49-F238E27FC236}">
                  <a16:creationId xmlns:a16="http://schemas.microsoft.com/office/drawing/2014/main" id="{B230671B-1525-8D7F-B399-1011F2D3AA40}"/>
                </a:ext>
              </a:extLst>
            </p:cNvPr>
            <p:cNvSpPr/>
            <p:nvPr/>
          </p:nvSpPr>
          <p:spPr>
            <a:xfrm>
              <a:off x="8195234" y="830786"/>
              <a:ext cx="2472569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Develop Scope Structure</a:t>
              </a:r>
              <a:endParaRPr kumimoji="0" lang="en-GB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1" name="Rounded Rectangle 114">
              <a:extLst>
                <a:ext uri="{FF2B5EF4-FFF2-40B4-BE49-F238E27FC236}">
                  <a16:creationId xmlns:a16="http://schemas.microsoft.com/office/drawing/2014/main" id="{08D9ED6E-C589-75C4-44FA-FDEB78E78754}"/>
                </a:ext>
              </a:extLst>
            </p:cNvPr>
            <p:cNvSpPr/>
            <p:nvPr/>
          </p:nvSpPr>
          <p:spPr>
            <a:xfrm>
              <a:off x="2013805" y="1752089"/>
              <a:ext cx="1202151" cy="411480"/>
            </a:xfrm>
            <a:prstGeom prst="roundRect">
              <a:avLst/>
            </a:prstGeom>
            <a:solidFill>
              <a:srgbClr val="20A47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Resource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Management</a:t>
              </a:r>
              <a:endParaRPr kumimoji="0" lang="fr-FR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2" name="Rounded Rectangle 115">
              <a:extLst>
                <a:ext uri="{FF2B5EF4-FFF2-40B4-BE49-F238E27FC236}">
                  <a16:creationId xmlns:a16="http://schemas.microsoft.com/office/drawing/2014/main" id="{7E1C24A1-469F-806C-B4E9-5E6F226082B7}"/>
                </a:ext>
              </a:extLst>
            </p:cNvPr>
            <p:cNvSpPr/>
            <p:nvPr/>
          </p:nvSpPr>
          <p:spPr>
            <a:xfrm>
              <a:off x="4491137" y="1752089"/>
              <a:ext cx="1202151" cy="411480"/>
            </a:xfrm>
            <a:prstGeom prst="roundRect">
              <a:avLst/>
            </a:prstGeom>
            <a:solidFill>
              <a:srgbClr val="ED22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Risk Management</a:t>
              </a:r>
              <a:endParaRPr kumimoji="0" lang="en-GB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4999705E-FE69-E5D7-BFA3-0A271E7D276B}"/>
              </a:ext>
            </a:extLst>
          </p:cNvPr>
          <p:cNvGrpSpPr/>
          <p:nvPr/>
        </p:nvGrpSpPr>
        <p:grpSpPr>
          <a:xfrm>
            <a:off x="404439" y="1044077"/>
            <a:ext cx="1197864" cy="866751"/>
            <a:chOff x="404439" y="1044077"/>
            <a:chExt cx="1197864" cy="866751"/>
          </a:xfrm>
        </p:grpSpPr>
        <p:sp>
          <p:nvSpPr>
            <p:cNvPr id="185" name="Rounded Rectangle 19">
              <a:extLst>
                <a:ext uri="{FF2B5EF4-FFF2-40B4-BE49-F238E27FC236}">
                  <a16:creationId xmlns:a16="http://schemas.microsoft.com/office/drawing/2014/main" id="{F9F64C91-3180-771D-A707-341302A24FB1}"/>
                </a:ext>
              </a:extLst>
            </p:cNvPr>
            <p:cNvSpPr/>
            <p:nvPr/>
          </p:nvSpPr>
          <p:spPr>
            <a:xfrm>
              <a:off x="404439" y="1044077"/>
              <a:ext cx="1197864" cy="411480"/>
            </a:xfrm>
            <a:prstGeom prst="roundRect">
              <a:avLst/>
            </a:prstGeom>
            <a:solidFill>
              <a:srgbClr val="036DB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Initiate Project or Phase</a:t>
              </a:r>
            </a:p>
          </p:txBody>
        </p:sp>
        <p:sp>
          <p:nvSpPr>
            <p:cNvPr id="186" name="Rounded Rectangle 21">
              <a:extLst>
                <a:ext uri="{FF2B5EF4-FFF2-40B4-BE49-F238E27FC236}">
                  <a16:creationId xmlns:a16="http://schemas.microsoft.com/office/drawing/2014/main" id="{127ADA7A-AD10-A35E-FCBD-85AF4CB967C6}"/>
                </a:ext>
              </a:extLst>
            </p:cNvPr>
            <p:cNvSpPr/>
            <p:nvPr/>
          </p:nvSpPr>
          <p:spPr>
            <a:xfrm>
              <a:off x="404439" y="1499348"/>
              <a:ext cx="1197864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Identify Stakeholders</a:t>
              </a:r>
            </a:p>
          </p:txBody>
        </p:sp>
      </p:grpSp>
      <p:sp>
        <p:nvSpPr>
          <p:cNvPr id="4" name="Rectangle 95">
            <a:extLst>
              <a:ext uri="{FF2B5EF4-FFF2-40B4-BE49-F238E27FC236}">
                <a16:creationId xmlns:a16="http://schemas.microsoft.com/office/drawing/2014/main" id="{46670531-20D9-12E9-E56F-D1982BD214AF}"/>
              </a:ext>
            </a:extLst>
          </p:cNvPr>
          <p:cNvSpPr/>
          <p:nvPr/>
        </p:nvSpPr>
        <p:spPr>
          <a:xfrm>
            <a:off x="-1" y="0"/>
            <a:ext cx="12179121" cy="6857999"/>
          </a:xfrm>
          <a:prstGeom prst="rect">
            <a:avLst/>
          </a:prstGeom>
          <a:solidFill>
            <a:schemeClr val="tx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D5DA6EA-4809-3AF9-F6BE-150220F0C4FC}"/>
              </a:ext>
            </a:extLst>
          </p:cNvPr>
          <p:cNvSpPr/>
          <p:nvPr/>
        </p:nvSpPr>
        <p:spPr>
          <a:xfrm>
            <a:off x="10701672" y="4476986"/>
            <a:ext cx="1216152" cy="1009414"/>
          </a:xfrm>
          <a:prstGeom prst="rect">
            <a:avLst/>
          </a:prstGeom>
          <a:solidFill>
            <a:srgbClr val="A6D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Outcome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Benefit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Value</a:t>
            </a:r>
          </a:p>
        </p:txBody>
      </p:sp>
      <p:sp>
        <p:nvSpPr>
          <p:cNvPr id="6" name="Action Button: Custom 138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13B80660-2A14-A4E4-4045-20A2A5E90AC7}"/>
              </a:ext>
            </a:extLst>
          </p:cNvPr>
          <p:cNvSpPr/>
          <p:nvPr/>
        </p:nvSpPr>
        <p:spPr>
          <a:xfrm>
            <a:off x="10701672" y="6225477"/>
            <a:ext cx="1216152" cy="233211"/>
          </a:xfrm>
          <a:prstGeom prst="actionButtonBlank">
            <a:avLst/>
          </a:prstGeom>
          <a:solidFill>
            <a:schemeClr val="accent2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FINISH</a:t>
            </a:r>
          </a:p>
        </p:txBody>
      </p:sp>
      <p:sp>
        <p:nvSpPr>
          <p:cNvPr id="7" name="Rounded Rectangle 121">
            <a:extLst>
              <a:ext uri="{FF2B5EF4-FFF2-40B4-BE49-F238E27FC236}">
                <a16:creationId xmlns:a16="http://schemas.microsoft.com/office/drawing/2014/main" id="{8334D9FA-98D4-058A-046D-AD247A8F0EA5}"/>
              </a:ext>
            </a:extLst>
          </p:cNvPr>
          <p:cNvSpPr>
            <a:spLocks/>
          </p:cNvSpPr>
          <p:nvPr/>
        </p:nvSpPr>
        <p:spPr bwMode="auto">
          <a:xfrm>
            <a:off x="286842" y="4441765"/>
            <a:ext cx="6234468" cy="2249170"/>
          </a:xfrm>
          <a:prstGeom prst="roundRect">
            <a:avLst>
              <a:gd name="adj" fmla="val 5756"/>
            </a:avLst>
          </a:prstGeom>
          <a:noFill/>
          <a:ln w="38215">
            <a:solidFill>
              <a:srgbClr val="A6D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Action Button: Custom 132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A5C92ECE-F988-CD0E-F0DE-2894CD30DCE2}"/>
              </a:ext>
            </a:extLst>
          </p:cNvPr>
          <p:cNvSpPr/>
          <p:nvPr/>
        </p:nvSpPr>
        <p:spPr>
          <a:xfrm>
            <a:off x="10701672" y="5944384"/>
            <a:ext cx="1216152" cy="233211"/>
          </a:xfrm>
          <a:prstGeom prst="actionButtonBlank">
            <a:avLst/>
          </a:prstGeom>
          <a:solidFill>
            <a:srgbClr val="F38120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9" name="Action Button: Custom 133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D832EE5F-201C-F971-15BC-348E17A968CB}"/>
              </a:ext>
            </a:extLst>
          </p:cNvPr>
          <p:cNvSpPr/>
          <p:nvPr/>
        </p:nvSpPr>
        <p:spPr>
          <a:xfrm>
            <a:off x="10701672" y="5663291"/>
            <a:ext cx="1216152" cy="23321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START</a:t>
            </a:r>
          </a:p>
        </p:txBody>
      </p:sp>
      <p:sp>
        <p:nvSpPr>
          <p:cNvPr id="10" name="Rounded Rectangle 3">
            <a:extLst>
              <a:ext uri="{FF2B5EF4-FFF2-40B4-BE49-F238E27FC236}">
                <a16:creationId xmlns:a16="http://schemas.microsoft.com/office/drawing/2014/main" id="{842FF33D-6CBE-759C-834C-BFCEAF930C31}"/>
              </a:ext>
            </a:extLst>
          </p:cNvPr>
          <p:cNvSpPr/>
          <p:nvPr/>
        </p:nvSpPr>
        <p:spPr>
          <a:xfrm>
            <a:off x="6743486" y="4444323"/>
            <a:ext cx="3641396" cy="2245372"/>
          </a:xfrm>
          <a:prstGeom prst="roundRect">
            <a:avLst>
              <a:gd name="adj" fmla="val 5522"/>
            </a:avLst>
          </a:prstGeom>
          <a:noFill/>
          <a:ln w="38100">
            <a:solidFill>
              <a:srgbClr val="A6D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TextBox 24">
            <a:hlinkClick r:id="rId5" action="ppaction://hlinkpres?slideindex=1&amp;slidetitle="/>
            <a:extLst>
              <a:ext uri="{FF2B5EF4-FFF2-40B4-BE49-F238E27FC236}">
                <a16:creationId xmlns:a16="http://schemas.microsoft.com/office/drawing/2014/main" id="{DB402920-D546-F3B1-F807-A79C7893E461}"/>
              </a:ext>
            </a:extLst>
          </p:cNvPr>
          <p:cNvSpPr txBox="1"/>
          <p:nvPr/>
        </p:nvSpPr>
        <p:spPr>
          <a:xfrm>
            <a:off x="6937357" y="4374227"/>
            <a:ext cx="2593140" cy="253497"/>
          </a:xfrm>
          <a:prstGeom prst="rect">
            <a:avLst/>
          </a:prstGeom>
          <a:solidFill>
            <a:schemeClr val="tx1"/>
          </a:solidFill>
          <a:ln w="12700" cmpd="dbl"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Project Management Performance Domains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43A3EE3-180C-0351-C257-1F67324B2992}"/>
              </a:ext>
            </a:extLst>
          </p:cNvPr>
          <p:cNvCxnSpPr>
            <a:cxnSpLocks/>
          </p:cNvCxnSpPr>
          <p:nvPr/>
        </p:nvCxnSpPr>
        <p:spPr>
          <a:xfrm>
            <a:off x="11333212" y="4801288"/>
            <a:ext cx="0" cy="144000"/>
          </a:xfrm>
          <a:prstGeom prst="straightConnector1">
            <a:avLst/>
          </a:prstGeom>
          <a:ln w="22225">
            <a:solidFill>
              <a:schemeClr val="accent6">
                <a:lumMod val="50000"/>
              </a:schemeClr>
            </a:solidFill>
            <a:round/>
            <a:headEnd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F5CD759-2C46-0F2C-0F9D-32C6E24B524D}"/>
              </a:ext>
            </a:extLst>
          </p:cNvPr>
          <p:cNvCxnSpPr>
            <a:cxnSpLocks/>
          </p:cNvCxnSpPr>
          <p:nvPr/>
        </p:nvCxnSpPr>
        <p:spPr>
          <a:xfrm>
            <a:off x="11333212" y="5113945"/>
            <a:ext cx="0" cy="144000"/>
          </a:xfrm>
          <a:prstGeom prst="straightConnector1">
            <a:avLst/>
          </a:prstGeom>
          <a:ln w="22225">
            <a:solidFill>
              <a:schemeClr val="accent6">
                <a:lumMod val="50000"/>
              </a:schemeClr>
            </a:solidFill>
            <a:round/>
            <a:headEnd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Box 592">
            <a:extLst>
              <a:ext uri="{FF2B5EF4-FFF2-40B4-BE49-F238E27FC236}">
                <a16:creationId xmlns:a16="http://schemas.microsoft.com/office/drawing/2014/main" id="{03BBD75D-0FDA-DDD3-FA91-3DEC34906C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4470" y="4581973"/>
            <a:ext cx="2852323" cy="2008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5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The arrows illustrate examples of permutations arising from interrelationships, interactions, overlaps, iterations, and integration within and across the Project Management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40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) Processes and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5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) Focus Areas.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5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6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Given the uniqueness of each individual project, the appropriate application and agility in using Processes and Focus Areas are determined by the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P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roject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M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anagement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P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rofessional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PMP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) through managing and engaging the project stakeholders.</a:t>
            </a:r>
          </a:p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5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7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The Project Management Processes are shown in the Focus Areas in which most of the related activities take place. </a:t>
            </a:r>
          </a:p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8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The Project Management Focus Areas are neither</a:t>
            </a: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project life cycle Phases nor Stages.</a:t>
            </a:r>
          </a:p>
        </p:txBody>
      </p:sp>
      <p:sp>
        <p:nvSpPr>
          <p:cNvPr id="35" name="Text Box 592">
            <a:extLst>
              <a:ext uri="{FF2B5EF4-FFF2-40B4-BE49-F238E27FC236}">
                <a16:creationId xmlns:a16="http://schemas.microsoft.com/office/drawing/2014/main" id="{27598810-4D2E-0626-7E7E-B6267C5FEA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44" y="4566733"/>
            <a:ext cx="3412472" cy="2018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170815" marR="0" lvl="0" indent="0" algn="just" defTabSz="914400" rtl="0" eaLnBrk="1" fontAlgn="auto" latinLnBrk="0" hangingPunct="1">
              <a:lnSpc>
                <a:spcPts val="910"/>
              </a:lnSpc>
              <a:spcBef>
                <a:spcPts val="5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1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-2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The PMI PMBOK</a:t>
            </a:r>
            <a:r>
              <a:rPr kumimoji="0" lang="en-US" sz="700" b="0" i="0" u="none" strike="noStrike" kern="1200" cap="none" spc="-20" normalizeH="0" baseline="3000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®</a:t>
            </a:r>
            <a:r>
              <a:rPr kumimoji="0" lang="en-US" sz="700" b="0" i="0" u="none" strike="noStrike" kern="1200" cap="none" spc="-2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 Guide – 8</a:t>
            </a:r>
            <a:r>
              <a:rPr kumimoji="0" lang="en-US" sz="700" b="0" i="0" u="none" strike="noStrike" kern="1200" cap="none" spc="-20" normalizeH="0" baseline="3000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th</a:t>
            </a:r>
            <a:r>
              <a:rPr kumimoji="0" lang="en-US" sz="700" b="0" i="0" u="none" strike="noStrike" kern="1200" cap="none" spc="-2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 Edition stands for Project Management Institute’s Project Management Body Of Knowledge Guide – Eighth Edition. A term that describes the knowledge within the profession of project management.</a:t>
            </a:r>
          </a:p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" b="1" i="0" u="none" strike="noStrike" kern="1200" cap="none" spc="0" normalizeH="0" baseline="0" noProof="0" dirty="0">
              <a:ln>
                <a:noFill/>
              </a:ln>
              <a:solidFill>
                <a:srgbClr val="A6D060"/>
              </a:solidFill>
              <a:effectLst/>
              <a:uLnTx/>
              <a:uFillTx/>
              <a:latin typeface="Arial" panose="020B0604020202020204" pitchFamily="34" charset="0"/>
              <a:ea typeface="Courier New" panose="02070309020205020404" pitchFamily="49" charset="0"/>
              <a:cs typeface="Courier New" panose="02070309020205020404" pitchFamily="49" charset="0"/>
            </a:endParaRPr>
          </a:p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2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Project Management Performance Domain: is a group of related processes that are critical for the effective delivery of project value.</a:t>
            </a:r>
          </a:p>
          <a:p>
            <a:pPr marL="170815" marR="0" lvl="0" indent="0" algn="just" defTabSz="914400" rtl="0" eaLnBrk="1" fontAlgn="auto" latinLnBrk="0" hangingPunct="1">
              <a:lnSpc>
                <a:spcPts val="910"/>
              </a:lnSpc>
              <a:spcBef>
                <a:spcPts val="5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3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Project Management Focus Areas: are a logical grouping of project management processes: Initiating, Planning, Executing, Monitoring and Controlling, and Closing. Each of these areas includes the processes that comprise relevant: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I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nputs,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ools and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echniques, and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O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utputs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ITTO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s).</a:t>
            </a:r>
          </a:p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4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Of the total six hundred seven (607) ITTOs (Inputs, Tools &amp; Techniques, and Outputs), only one hundred seventy-five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175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) are unique, yielding a unique ratio of approximately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29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%).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EFD6D48-E79C-D0B9-0D3D-FD89B2F485D7}"/>
              </a:ext>
            </a:extLst>
          </p:cNvPr>
          <p:cNvGrpSpPr/>
          <p:nvPr/>
        </p:nvGrpSpPr>
        <p:grpSpPr>
          <a:xfrm>
            <a:off x="4613869" y="4594245"/>
            <a:ext cx="1434810" cy="87630"/>
            <a:chOff x="10604787" y="6645850"/>
            <a:chExt cx="1434810" cy="87630"/>
          </a:xfrm>
        </p:grpSpPr>
        <p:cxnSp>
          <p:nvCxnSpPr>
            <p:cNvPr id="37" name="Line 596">
              <a:extLst>
                <a:ext uri="{FF2B5EF4-FFF2-40B4-BE49-F238E27FC236}">
                  <a16:creationId xmlns:a16="http://schemas.microsoft.com/office/drawing/2014/main" id="{E9D9D74C-E90B-2D9E-985B-F6D4195963C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0653383" y="6690300"/>
              <a:ext cx="559263" cy="0"/>
            </a:xfrm>
            <a:prstGeom prst="line">
              <a:avLst/>
            </a:prstGeom>
            <a:noFill/>
            <a:ln w="16542">
              <a:solidFill>
                <a:srgbClr val="A6D06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8" name="AutoShape 595">
              <a:extLst>
                <a:ext uri="{FF2B5EF4-FFF2-40B4-BE49-F238E27FC236}">
                  <a16:creationId xmlns:a16="http://schemas.microsoft.com/office/drawing/2014/main" id="{E27DBA98-9DC8-2996-26A7-D5817E7D5A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04787" y="6656645"/>
              <a:ext cx="654807" cy="66675"/>
            </a:xfrm>
            <a:custGeom>
              <a:avLst/>
              <a:gdLst>
                <a:gd name="T0" fmla="+- 0 29116 28995"/>
                <a:gd name="T1" fmla="*/ T0 w 795"/>
                <a:gd name="T2" fmla="+- 0 4401 4401"/>
                <a:gd name="T3" fmla="*/ 4401 h 105"/>
                <a:gd name="T4" fmla="+- 0 28995 28995"/>
                <a:gd name="T5" fmla="*/ T4 w 795"/>
                <a:gd name="T6" fmla="+- 0 4454 4401"/>
                <a:gd name="T7" fmla="*/ 4454 h 105"/>
                <a:gd name="T8" fmla="+- 0 29116 28995"/>
                <a:gd name="T9" fmla="*/ T8 w 795"/>
                <a:gd name="T10" fmla="+- 0 4506 4401"/>
                <a:gd name="T11" fmla="*/ 4506 h 105"/>
                <a:gd name="T12" fmla="+- 0 29070 28995"/>
                <a:gd name="T13" fmla="*/ T12 w 795"/>
                <a:gd name="T14" fmla="+- 0 4454 4401"/>
                <a:gd name="T15" fmla="*/ 4454 h 105"/>
                <a:gd name="T16" fmla="+- 0 29116 28995"/>
                <a:gd name="T17" fmla="*/ T16 w 795"/>
                <a:gd name="T18" fmla="+- 0 4401 4401"/>
                <a:gd name="T19" fmla="*/ 4401 h 105"/>
                <a:gd name="T20" fmla="+- 0 29790 28995"/>
                <a:gd name="T21" fmla="*/ T20 w 795"/>
                <a:gd name="T22" fmla="+- 0 4454 4401"/>
                <a:gd name="T23" fmla="*/ 4454 h 105"/>
                <a:gd name="T24" fmla="+- 0 29668 28995"/>
                <a:gd name="T25" fmla="*/ T24 w 795"/>
                <a:gd name="T26" fmla="+- 0 4401 4401"/>
                <a:gd name="T27" fmla="*/ 4401 h 105"/>
                <a:gd name="T28" fmla="+- 0 29715 28995"/>
                <a:gd name="T29" fmla="*/ T28 w 795"/>
                <a:gd name="T30" fmla="+- 0 4454 4401"/>
                <a:gd name="T31" fmla="*/ 4454 h 105"/>
                <a:gd name="T32" fmla="+- 0 29668 28995"/>
                <a:gd name="T33" fmla="*/ T32 w 795"/>
                <a:gd name="T34" fmla="+- 0 4506 4401"/>
                <a:gd name="T35" fmla="*/ 4506 h 105"/>
                <a:gd name="T36" fmla="+- 0 29790 28995"/>
                <a:gd name="T37" fmla="*/ T36 w 795"/>
                <a:gd name="T38" fmla="+- 0 4454 4401"/>
                <a:gd name="T39" fmla="*/ 4454 h 10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795" h="105">
                  <a:moveTo>
                    <a:pt x="121" y="0"/>
                  </a:moveTo>
                  <a:lnTo>
                    <a:pt x="0" y="53"/>
                  </a:lnTo>
                  <a:lnTo>
                    <a:pt x="121" y="105"/>
                  </a:lnTo>
                  <a:lnTo>
                    <a:pt x="75" y="53"/>
                  </a:lnTo>
                  <a:lnTo>
                    <a:pt x="121" y="0"/>
                  </a:lnTo>
                  <a:moveTo>
                    <a:pt x="795" y="53"/>
                  </a:moveTo>
                  <a:lnTo>
                    <a:pt x="673" y="0"/>
                  </a:lnTo>
                  <a:lnTo>
                    <a:pt x="720" y="53"/>
                  </a:lnTo>
                  <a:lnTo>
                    <a:pt x="673" y="105"/>
                  </a:lnTo>
                  <a:lnTo>
                    <a:pt x="795" y="53"/>
                  </a:lnTo>
                </a:path>
              </a:pathLst>
            </a:custGeom>
            <a:solidFill>
              <a:srgbClr val="E93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39" name="Line 594">
              <a:extLst>
                <a:ext uri="{FF2B5EF4-FFF2-40B4-BE49-F238E27FC236}">
                  <a16:creationId xmlns:a16="http://schemas.microsoft.com/office/drawing/2014/main" id="{C798BD31-68D3-20CE-C484-8992CC9A345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1384790" y="6689665"/>
              <a:ext cx="654807" cy="0"/>
            </a:xfrm>
            <a:prstGeom prst="line">
              <a:avLst/>
            </a:prstGeom>
            <a:noFill/>
            <a:ln w="16542">
              <a:solidFill>
                <a:srgbClr val="809AC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9ED7399E-3B04-DDE6-F8B1-E736CA19AB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68128" y="6645850"/>
              <a:ext cx="88955" cy="87630"/>
            </a:xfrm>
            <a:prstGeom prst="rect">
              <a:avLst/>
            </a:prstGeom>
            <a:noFill/>
            <a:ln w="12700" cmpd="dbl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27EFEDC-B428-2023-E6CF-24ED9FF1F67E}"/>
              </a:ext>
            </a:extLst>
          </p:cNvPr>
          <p:cNvGrpSpPr/>
          <p:nvPr/>
        </p:nvGrpSpPr>
        <p:grpSpPr>
          <a:xfrm>
            <a:off x="352424" y="502972"/>
            <a:ext cx="1298274" cy="1708031"/>
            <a:chOff x="117272" y="875103"/>
            <a:chExt cx="972345" cy="1648308"/>
          </a:xfrm>
        </p:grpSpPr>
        <p:sp>
          <p:nvSpPr>
            <p:cNvPr id="44" name="Rounded Rectangle 10">
              <a:extLst>
                <a:ext uri="{FF2B5EF4-FFF2-40B4-BE49-F238E27FC236}">
                  <a16:creationId xmlns:a16="http://schemas.microsoft.com/office/drawing/2014/main" id="{8E0C3423-C0F5-F925-428F-C5DD9C50D180}"/>
                </a:ext>
              </a:extLst>
            </p:cNvPr>
            <p:cNvSpPr/>
            <p:nvPr/>
          </p:nvSpPr>
          <p:spPr>
            <a:xfrm>
              <a:off x="117272" y="1027311"/>
              <a:ext cx="972345" cy="1496100"/>
            </a:xfrm>
            <a:prstGeom prst="roundRect">
              <a:avLst>
                <a:gd name="adj" fmla="val 9528"/>
              </a:avLst>
            </a:prstGeom>
            <a:noFill/>
            <a:ln w="28575">
              <a:solidFill>
                <a:schemeClr val="accent2">
                  <a:lumMod val="20000"/>
                  <a:lumOff val="80000"/>
                </a:schemeClr>
              </a:solidFill>
              <a:prstDash val="solid"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2EE3C87-A517-8927-8323-13ECFDD8F3C9}"/>
                </a:ext>
              </a:extLst>
            </p:cNvPr>
            <p:cNvSpPr txBox="1"/>
            <p:nvPr/>
          </p:nvSpPr>
          <p:spPr>
            <a:xfrm>
              <a:off x="276937" y="875103"/>
              <a:ext cx="631890" cy="297015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C0504D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Initiating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C0504D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Focus Area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92C3293-7FDD-877D-527B-D03ACA77F405}"/>
              </a:ext>
            </a:extLst>
          </p:cNvPr>
          <p:cNvGrpSpPr/>
          <p:nvPr/>
        </p:nvGrpSpPr>
        <p:grpSpPr>
          <a:xfrm>
            <a:off x="10667803" y="2471723"/>
            <a:ext cx="1272022" cy="1616071"/>
            <a:chOff x="8001001" y="2432151"/>
            <a:chExt cx="990599" cy="1616071"/>
          </a:xfrm>
        </p:grpSpPr>
        <p:sp>
          <p:nvSpPr>
            <p:cNvPr id="50" name="Rounded Rectangle 11">
              <a:extLst>
                <a:ext uri="{FF2B5EF4-FFF2-40B4-BE49-F238E27FC236}">
                  <a16:creationId xmlns:a16="http://schemas.microsoft.com/office/drawing/2014/main" id="{8DA92616-11D6-4D1F-6261-EE722E2B371D}"/>
                </a:ext>
              </a:extLst>
            </p:cNvPr>
            <p:cNvSpPr/>
            <p:nvPr/>
          </p:nvSpPr>
          <p:spPr>
            <a:xfrm>
              <a:off x="8001001" y="2514600"/>
              <a:ext cx="990599" cy="1533622"/>
            </a:xfrm>
            <a:prstGeom prst="roundRect">
              <a:avLst>
                <a:gd name="adj" fmla="val 8975"/>
              </a:avLst>
            </a:prstGeom>
            <a:noFill/>
            <a:ln w="28575">
              <a:solidFill>
                <a:schemeClr val="accent6">
                  <a:lumMod val="75000"/>
                </a:schemeClr>
              </a:solidFill>
              <a:prstDash val="solid"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6DAAFFF-47AA-1C0C-8E88-8CE6C3A6EBD1}"/>
                </a:ext>
              </a:extLst>
            </p:cNvPr>
            <p:cNvSpPr txBox="1"/>
            <p:nvPr/>
          </p:nvSpPr>
          <p:spPr>
            <a:xfrm>
              <a:off x="8167550" y="2432151"/>
              <a:ext cx="669279" cy="307777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  <a:prstDash val="solid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Closing Focus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Area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CA18BA5C-BBE3-2838-64C9-BDDF0CF4F0AF}"/>
              </a:ext>
            </a:extLst>
          </p:cNvPr>
          <p:cNvGrpSpPr/>
          <p:nvPr/>
        </p:nvGrpSpPr>
        <p:grpSpPr>
          <a:xfrm>
            <a:off x="318616" y="1486440"/>
            <a:ext cx="11016948" cy="2935832"/>
            <a:chOff x="159805" y="1447800"/>
            <a:chExt cx="8323655" cy="2935832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C60A3437-F243-FD3C-D7B2-3AE259A08BC6}"/>
                </a:ext>
              </a:extLst>
            </p:cNvPr>
            <p:cNvGrpSpPr/>
            <p:nvPr/>
          </p:nvGrpSpPr>
          <p:grpSpPr>
            <a:xfrm>
              <a:off x="159805" y="1447800"/>
              <a:ext cx="8323655" cy="2935832"/>
              <a:chOff x="159790" y="1447800"/>
              <a:chExt cx="8323101" cy="2935832"/>
            </a:xfrm>
          </p:grpSpPr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C5766D47-6313-B206-5DE5-45A18176FA73}"/>
                  </a:ext>
                </a:extLst>
              </p:cNvPr>
              <p:cNvGrpSpPr/>
              <p:nvPr/>
            </p:nvGrpSpPr>
            <p:grpSpPr>
              <a:xfrm>
                <a:off x="159790" y="1517709"/>
                <a:ext cx="8323101" cy="2865923"/>
                <a:chOff x="159790" y="1517709"/>
                <a:chExt cx="8323101" cy="2865923"/>
              </a:xfrm>
            </p:grpSpPr>
            <p:grpSp>
              <p:nvGrpSpPr>
                <p:cNvPr id="59" name="Group 58">
                  <a:extLst>
                    <a:ext uri="{FF2B5EF4-FFF2-40B4-BE49-F238E27FC236}">
                      <a16:creationId xmlns:a16="http://schemas.microsoft.com/office/drawing/2014/main" id="{F33819CE-3571-73F1-FA4F-5F5699FB79FC}"/>
                    </a:ext>
                  </a:extLst>
                </p:cNvPr>
                <p:cNvGrpSpPr/>
                <p:nvPr/>
              </p:nvGrpSpPr>
              <p:grpSpPr>
                <a:xfrm>
                  <a:off x="159790" y="1517709"/>
                  <a:ext cx="8323101" cy="2865923"/>
                  <a:chOff x="159790" y="1517709"/>
                  <a:chExt cx="8323101" cy="2865923"/>
                </a:xfrm>
              </p:grpSpPr>
              <p:cxnSp>
                <p:nvCxnSpPr>
                  <p:cNvPr id="61" name="Straight Arrow Connector 60">
                    <a:extLst>
                      <a:ext uri="{FF2B5EF4-FFF2-40B4-BE49-F238E27FC236}">
                        <a16:creationId xmlns:a16="http://schemas.microsoft.com/office/drawing/2014/main" id="{D58FE8E9-19FB-57C7-4C48-7E65A15D7E92}"/>
                      </a:ext>
                    </a:extLst>
                  </p:cNvPr>
                  <p:cNvCxnSpPr/>
                  <p:nvPr/>
                </p:nvCxnSpPr>
                <p:spPr>
                  <a:xfrm>
                    <a:off x="7695487" y="3276599"/>
                    <a:ext cx="255601" cy="1"/>
                  </a:xfrm>
                  <a:prstGeom prst="straightConnector1">
                    <a:avLst/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headEnd type="stealth"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4" name="Straight Arrow Connector 83">
                    <a:extLst>
                      <a:ext uri="{FF2B5EF4-FFF2-40B4-BE49-F238E27FC236}">
                        <a16:creationId xmlns:a16="http://schemas.microsoft.com/office/drawing/2014/main" id="{72DF0F61-1CD4-CD2D-D953-EB7A756DA897}"/>
                      </a:ext>
                    </a:extLst>
                  </p:cNvPr>
                  <p:cNvCxnSpPr/>
                  <p:nvPr/>
                </p:nvCxnSpPr>
                <p:spPr>
                  <a:xfrm>
                    <a:off x="8482891" y="4077632"/>
                    <a:ext cx="0" cy="306000"/>
                  </a:xfrm>
                  <a:prstGeom prst="straightConnector1">
                    <a:avLst/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round/>
                    <a:headEnd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5" name="Straight Arrow Connector 84">
                    <a:extLst>
                      <a:ext uri="{FF2B5EF4-FFF2-40B4-BE49-F238E27FC236}">
                        <a16:creationId xmlns:a16="http://schemas.microsoft.com/office/drawing/2014/main" id="{BAAC9C58-7F22-8B93-033A-EDEE6760533E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3693078" y="3296779"/>
                    <a:ext cx="241784" cy="0"/>
                  </a:xfrm>
                  <a:prstGeom prst="straightConnector1">
                    <a:avLst/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headEnd type="stealth"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" name="Shape 233">
                    <a:extLst>
                      <a:ext uri="{FF2B5EF4-FFF2-40B4-BE49-F238E27FC236}">
                        <a16:creationId xmlns:a16="http://schemas.microsoft.com/office/drawing/2014/main" id="{E5A69FBE-BCA8-4054-12D7-2C3EA2E066A3}"/>
                      </a:ext>
                    </a:extLst>
                  </p:cNvPr>
                  <p:cNvCxnSpPr/>
                  <p:nvPr/>
                </p:nvCxnSpPr>
                <p:spPr>
                  <a:xfrm rot="10800000" flipH="1" flipV="1">
                    <a:off x="159790" y="1517709"/>
                    <a:ext cx="5545999" cy="2560320"/>
                  </a:xfrm>
                  <a:prstGeom prst="bentConnector4">
                    <a:avLst>
                      <a:gd name="adj1" fmla="val -2076"/>
                      <a:gd name="adj2" fmla="val 108551"/>
                    </a:avLst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headEnd type="stealth"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7" name="Straight Arrow Connector 86">
                    <a:extLst>
                      <a:ext uri="{FF2B5EF4-FFF2-40B4-BE49-F238E27FC236}">
                        <a16:creationId xmlns:a16="http://schemas.microsoft.com/office/drawing/2014/main" id="{E6AE04BB-21F4-23D7-B1E8-6A369F5F74B5}"/>
                      </a:ext>
                    </a:extLst>
                  </p:cNvPr>
                  <p:cNvCxnSpPr/>
                  <p:nvPr/>
                </p:nvCxnSpPr>
                <p:spPr>
                  <a:xfrm rot="5400000">
                    <a:off x="2606570" y="2350714"/>
                    <a:ext cx="274320" cy="2117"/>
                  </a:xfrm>
                  <a:prstGeom prst="straightConnector1">
                    <a:avLst/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headEnd type="stealth"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0" name="Straight Arrow Connector 109">
                    <a:extLst>
                      <a:ext uri="{FF2B5EF4-FFF2-40B4-BE49-F238E27FC236}">
                        <a16:creationId xmlns:a16="http://schemas.microsoft.com/office/drawing/2014/main" id="{1DE3CF61-9103-FFDC-34D2-7FCB5F0C47D5}"/>
                      </a:ext>
                    </a:extLst>
                  </p:cNvPr>
                  <p:cNvCxnSpPr/>
                  <p:nvPr/>
                </p:nvCxnSpPr>
                <p:spPr>
                  <a:xfrm rot="5400000">
                    <a:off x="6888236" y="2350714"/>
                    <a:ext cx="274320" cy="2117"/>
                  </a:xfrm>
                  <a:prstGeom prst="straightConnector1">
                    <a:avLst/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headEnd type="stealth"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60" name="Shape 154">
                  <a:extLst>
                    <a:ext uri="{FF2B5EF4-FFF2-40B4-BE49-F238E27FC236}">
                      <a16:creationId xmlns:a16="http://schemas.microsoft.com/office/drawing/2014/main" id="{C79D73A7-7732-0A9B-D4E6-320920BF1C28}"/>
                    </a:ext>
                  </a:extLst>
                </p:cNvPr>
                <p:cNvCxnSpPr/>
                <p:nvPr/>
              </p:nvCxnSpPr>
              <p:spPr>
                <a:xfrm rot="16200000" flipH="1">
                  <a:off x="5029200" y="883808"/>
                  <a:ext cx="1588" cy="6362700"/>
                </a:xfrm>
                <a:prstGeom prst="bentConnector4">
                  <a:avLst>
                    <a:gd name="adj1" fmla="val 8397358"/>
                    <a:gd name="adj2" fmla="val 100000"/>
                  </a:avLst>
                </a:prstGeom>
                <a:ln w="22225">
                  <a:solidFill>
                    <a:schemeClr val="accent6">
                      <a:lumMod val="50000"/>
                    </a:schemeClr>
                  </a:solidFill>
                  <a:headEnd type="stealth" w="lg" len="med"/>
                  <a:tailEnd type="stealth" w="lg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7" name="Straight Arrow Connector 56">
                <a:extLst>
                  <a:ext uri="{FF2B5EF4-FFF2-40B4-BE49-F238E27FC236}">
                    <a16:creationId xmlns:a16="http://schemas.microsoft.com/office/drawing/2014/main" id="{2BFF7F1D-9B3E-E3EE-1E6D-0B9BD1907396}"/>
                  </a:ext>
                </a:extLst>
              </p:cNvPr>
              <p:cNvCxnSpPr/>
              <p:nvPr/>
            </p:nvCxnSpPr>
            <p:spPr>
              <a:xfrm>
                <a:off x="1191028" y="1447800"/>
                <a:ext cx="172703" cy="1588"/>
              </a:xfrm>
              <a:prstGeom prst="straightConnector1">
                <a:avLst/>
              </a:prstGeom>
              <a:ln w="22225">
                <a:solidFill>
                  <a:schemeClr val="accent6">
                    <a:lumMod val="50000"/>
                  </a:schemeClr>
                </a:solidFill>
                <a:headEnd type="stealth" w="lg" len="med"/>
                <a:tailEnd type="stealth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Arrow Connector 57">
                <a:extLst>
                  <a:ext uri="{FF2B5EF4-FFF2-40B4-BE49-F238E27FC236}">
                    <a16:creationId xmlns:a16="http://schemas.microsoft.com/office/drawing/2014/main" id="{CB5B3992-6555-9669-C971-5FF7C4BEA30E}"/>
                  </a:ext>
                </a:extLst>
              </p:cNvPr>
              <p:cNvCxnSpPr/>
              <p:nvPr/>
            </p:nvCxnSpPr>
            <p:spPr>
              <a:xfrm rot="5400000">
                <a:off x="244899" y="2350714"/>
                <a:ext cx="274320" cy="2117"/>
              </a:xfrm>
              <a:prstGeom prst="straightConnector1">
                <a:avLst/>
              </a:prstGeom>
              <a:ln w="22225">
                <a:solidFill>
                  <a:schemeClr val="accent6">
                    <a:lumMod val="50000"/>
                  </a:schemeClr>
                </a:solidFill>
                <a:headEnd type="stealth" w="lg" len="med"/>
                <a:tailEnd type="stealth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57795040-315B-F051-5885-AA298AF4AA75}"/>
                </a:ext>
              </a:extLst>
            </p:cNvPr>
            <p:cNvCxnSpPr/>
            <p:nvPr/>
          </p:nvCxnSpPr>
          <p:spPr>
            <a:xfrm rot="5400000">
              <a:off x="8329410" y="2335801"/>
              <a:ext cx="252000" cy="0"/>
            </a:xfrm>
            <a:prstGeom prst="straightConnector1">
              <a:avLst/>
            </a:prstGeom>
            <a:ln w="22225">
              <a:solidFill>
                <a:schemeClr val="accent6">
                  <a:lumMod val="50000"/>
                </a:schemeClr>
              </a:solidFill>
              <a:headEnd type="stealth" w="lg" len="med"/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BB76B24F-0C6B-D30F-6A2F-AEBFAA213C07}"/>
              </a:ext>
            </a:extLst>
          </p:cNvPr>
          <p:cNvGrpSpPr/>
          <p:nvPr/>
        </p:nvGrpSpPr>
        <p:grpSpPr>
          <a:xfrm>
            <a:off x="5360546" y="2424222"/>
            <a:ext cx="4905856" cy="1663572"/>
            <a:chOff x="3915354" y="2375027"/>
            <a:chExt cx="3631538" cy="1663572"/>
          </a:xfrm>
        </p:grpSpPr>
        <p:sp>
          <p:nvSpPr>
            <p:cNvPr id="115" name="Rounded Rectangle 12">
              <a:extLst>
                <a:ext uri="{FF2B5EF4-FFF2-40B4-BE49-F238E27FC236}">
                  <a16:creationId xmlns:a16="http://schemas.microsoft.com/office/drawing/2014/main" id="{673E2B29-A43B-E226-1DE7-58A2CCE24243}"/>
                </a:ext>
              </a:extLst>
            </p:cNvPr>
            <p:cNvSpPr/>
            <p:nvPr/>
          </p:nvSpPr>
          <p:spPr>
            <a:xfrm>
              <a:off x="3915354" y="2514599"/>
              <a:ext cx="3631538" cy="1524000"/>
            </a:xfrm>
            <a:prstGeom prst="roundRect">
              <a:avLst>
                <a:gd name="adj" fmla="val 6667"/>
              </a:avLst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  <a:prstDash val="solid"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59E4B1BE-247D-5FD8-31E4-57D693244E41}"/>
                </a:ext>
              </a:extLst>
            </p:cNvPr>
            <p:cNvSpPr txBox="1"/>
            <p:nvPr/>
          </p:nvSpPr>
          <p:spPr>
            <a:xfrm>
              <a:off x="4009829" y="2375027"/>
              <a:ext cx="1819985" cy="25391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Monitoring and Controlling Focus Area</a:t>
              </a: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42576187-63DA-49FF-9A11-AFEE800B2837}"/>
              </a:ext>
            </a:extLst>
          </p:cNvPr>
          <p:cNvGrpSpPr/>
          <p:nvPr/>
        </p:nvGrpSpPr>
        <p:grpSpPr>
          <a:xfrm>
            <a:off x="1951716" y="541346"/>
            <a:ext cx="9988116" cy="1673829"/>
            <a:chOff x="1295400" y="485775"/>
            <a:chExt cx="7700366" cy="1673829"/>
          </a:xfrm>
        </p:grpSpPr>
        <p:sp>
          <p:nvSpPr>
            <p:cNvPr id="118" name="Rounded Rectangle 13">
              <a:extLst>
                <a:ext uri="{FF2B5EF4-FFF2-40B4-BE49-F238E27FC236}">
                  <a16:creationId xmlns:a16="http://schemas.microsoft.com/office/drawing/2014/main" id="{8A3706FB-935B-1CB6-68EE-2BC1CCF1DA0A}"/>
                </a:ext>
              </a:extLst>
            </p:cNvPr>
            <p:cNvSpPr/>
            <p:nvPr/>
          </p:nvSpPr>
          <p:spPr>
            <a:xfrm>
              <a:off x="1295400" y="605124"/>
              <a:ext cx="7700366" cy="1554480"/>
            </a:xfrm>
            <a:prstGeom prst="roundRect">
              <a:avLst>
                <a:gd name="adj" fmla="val 5699"/>
              </a:avLst>
            </a:prstGeom>
            <a:noFill/>
            <a:ln w="28575">
              <a:solidFill>
                <a:schemeClr val="tx2">
                  <a:lumMod val="20000"/>
                  <a:lumOff val="80000"/>
                </a:schemeClr>
              </a:solidFill>
              <a:prstDash val="solid"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5B01FAEF-6B42-0707-CB4B-D714CAD79301}"/>
                </a:ext>
              </a:extLst>
            </p:cNvPr>
            <p:cNvSpPr txBox="1"/>
            <p:nvPr/>
          </p:nvSpPr>
          <p:spPr>
            <a:xfrm>
              <a:off x="1454180" y="485775"/>
              <a:ext cx="1156376" cy="25391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Planning Focus Area</a:t>
              </a:r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E4BF2BED-F5EA-28AB-7AD2-736EE016F09B}"/>
              </a:ext>
            </a:extLst>
          </p:cNvPr>
          <p:cNvGrpSpPr/>
          <p:nvPr/>
        </p:nvGrpSpPr>
        <p:grpSpPr>
          <a:xfrm>
            <a:off x="360891" y="2425498"/>
            <a:ext cx="4604270" cy="1657350"/>
            <a:chOff x="398431" y="2386861"/>
            <a:chExt cx="4455966" cy="1657350"/>
          </a:xfrm>
        </p:grpSpPr>
        <p:sp>
          <p:nvSpPr>
            <p:cNvPr id="124" name="Rounded Rectangle 14">
              <a:extLst>
                <a:ext uri="{FF2B5EF4-FFF2-40B4-BE49-F238E27FC236}">
                  <a16:creationId xmlns:a16="http://schemas.microsoft.com/office/drawing/2014/main" id="{A707BC45-DB36-F0B9-D12E-7D8059E2F881}"/>
                </a:ext>
              </a:extLst>
            </p:cNvPr>
            <p:cNvSpPr/>
            <p:nvPr/>
          </p:nvSpPr>
          <p:spPr>
            <a:xfrm>
              <a:off x="398431" y="2520211"/>
              <a:ext cx="4455966" cy="1524000"/>
            </a:xfrm>
            <a:prstGeom prst="roundRect">
              <a:avLst>
                <a:gd name="adj" fmla="val 7957"/>
              </a:avLst>
            </a:prstGeom>
            <a:noFill/>
            <a:ln w="28575">
              <a:solidFill>
                <a:schemeClr val="accent2">
                  <a:lumMod val="60000"/>
                  <a:lumOff val="40000"/>
                </a:schemeClr>
              </a:solidFill>
              <a:prstDash val="solid"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6E8C16C2-8BD0-6C29-D89F-10EEF14E7B06}"/>
                </a:ext>
              </a:extLst>
            </p:cNvPr>
            <p:cNvSpPr txBox="1"/>
            <p:nvPr/>
          </p:nvSpPr>
          <p:spPr>
            <a:xfrm>
              <a:off x="692447" y="2386861"/>
              <a:ext cx="1444882" cy="25391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D99694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Executing Focus Area</a:t>
              </a:r>
            </a:p>
          </p:txBody>
        </p:sp>
      </p:grpSp>
      <p:pic>
        <p:nvPicPr>
          <p:cNvPr id="126" name="Picture 125">
            <a:extLst>
              <a:ext uri="{FF2B5EF4-FFF2-40B4-BE49-F238E27FC236}">
                <a16:creationId xmlns:a16="http://schemas.microsoft.com/office/drawing/2014/main" id="{60013E6E-67AB-8FAD-3ECA-0207524818F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2900" y="78304"/>
            <a:ext cx="762031" cy="489168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4499628E-00FC-4876-B74A-81D32F70FD54}"/>
              </a:ext>
            </a:extLst>
          </p:cNvPr>
          <p:cNvGrpSpPr/>
          <p:nvPr/>
        </p:nvGrpSpPr>
        <p:grpSpPr>
          <a:xfrm>
            <a:off x="4816013" y="1260186"/>
            <a:ext cx="4163051" cy="684000"/>
            <a:chOff x="4971556" y="1420272"/>
            <a:chExt cx="4163051" cy="411480"/>
          </a:xfrm>
        </p:grpSpPr>
        <p:sp>
          <p:nvSpPr>
            <p:cNvPr id="2" name="Rounded Rectangle 25">
              <a:extLst>
                <a:ext uri="{FF2B5EF4-FFF2-40B4-BE49-F238E27FC236}">
                  <a16:creationId xmlns:a16="http://schemas.microsoft.com/office/drawing/2014/main" id="{21060EDB-F7D2-5152-FD0B-125AB191B58E}"/>
                </a:ext>
              </a:extLst>
            </p:cNvPr>
            <p:cNvSpPr/>
            <p:nvPr/>
          </p:nvSpPr>
          <p:spPr>
            <a:xfrm>
              <a:off x="6374231" y="1420272"/>
              <a:ext cx="1357700" cy="411480"/>
            </a:xfrm>
            <a:prstGeom prst="roundRect">
              <a:avLst/>
            </a:prstGeom>
            <a:solidFill>
              <a:srgbClr val="8EC445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>
              <a:noAutofit/>
            </a:bodyPr>
            <a:lstStyle/>
            <a:p>
              <a:pPr lvl="0" algn="ctr">
                <a:defRPr/>
              </a:pPr>
              <a:r>
                <a:rPr lang="en-US" sz="1000" b="1" dirty="0">
                  <a:ln w="18415" cmpd="sng">
                    <a:noFill/>
                    <a:prstDash val="solid"/>
                  </a:ln>
                  <a:solidFill>
                    <a:schemeClr val="tx1"/>
                  </a:solidFill>
                </a:rPr>
                <a:t>Estimate Costs</a:t>
              </a:r>
            </a:p>
          </p:txBody>
        </p:sp>
        <p:sp>
          <p:nvSpPr>
            <p:cNvPr id="3" name="Rounded Rectangle 26">
              <a:extLst>
                <a:ext uri="{FF2B5EF4-FFF2-40B4-BE49-F238E27FC236}">
                  <a16:creationId xmlns:a16="http://schemas.microsoft.com/office/drawing/2014/main" id="{4F1201FF-DD55-6B3F-5B7F-450DB25E5B9D}"/>
                </a:ext>
              </a:extLst>
            </p:cNvPr>
            <p:cNvSpPr/>
            <p:nvPr/>
          </p:nvSpPr>
          <p:spPr>
            <a:xfrm>
              <a:off x="7776907" y="1420272"/>
              <a:ext cx="1357700" cy="411480"/>
            </a:xfrm>
            <a:prstGeom prst="roundRect">
              <a:avLst/>
            </a:prstGeom>
            <a:solidFill>
              <a:srgbClr val="8EC445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18000" rIns="0" bIns="18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Develop Budget</a:t>
              </a:r>
            </a:p>
          </p:txBody>
        </p:sp>
        <p:sp>
          <p:nvSpPr>
            <p:cNvPr id="11" name="Rounded Rectangle 150">
              <a:extLst>
                <a:ext uri="{FF2B5EF4-FFF2-40B4-BE49-F238E27FC236}">
                  <a16:creationId xmlns:a16="http://schemas.microsoft.com/office/drawing/2014/main" id="{4CB8BDCC-7918-0CE7-0674-5596CEEBD208}"/>
                </a:ext>
              </a:extLst>
            </p:cNvPr>
            <p:cNvSpPr/>
            <p:nvPr/>
          </p:nvSpPr>
          <p:spPr>
            <a:xfrm>
              <a:off x="4971556" y="1420272"/>
              <a:ext cx="1357700" cy="411480"/>
            </a:xfrm>
            <a:prstGeom prst="roundRect">
              <a:avLst/>
            </a:prstGeom>
            <a:solidFill>
              <a:srgbClr val="8EC445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Financial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Management</a:t>
              </a:r>
              <a:endParaRPr kumimoji="0" lang="en-GB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6" name="Rounded Rectangle 58">
            <a:extLst>
              <a:ext uri="{FF2B5EF4-FFF2-40B4-BE49-F238E27FC236}">
                <a16:creationId xmlns:a16="http://schemas.microsoft.com/office/drawing/2014/main" id="{683FB1C8-EECC-EFB2-CE33-A12331D5CECF}"/>
              </a:ext>
            </a:extLst>
          </p:cNvPr>
          <p:cNvSpPr/>
          <p:nvPr/>
        </p:nvSpPr>
        <p:spPr>
          <a:xfrm>
            <a:off x="6648757" y="3128191"/>
            <a:ext cx="1142999" cy="684000"/>
          </a:xfrm>
          <a:prstGeom prst="roundRect">
            <a:avLst/>
          </a:prstGeom>
          <a:solidFill>
            <a:srgbClr val="8EC445"/>
          </a:solidFill>
          <a:ln w="12700">
            <a:solidFill>
              <a:schemeClr val="tx1">
                <a:lumMod val="95000"/>
                <a:lumOff val="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Monitor and Control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Finances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5ED61C-DF9D-865D-B73F-DB932C15A189}"/>
              </a:ext>
            </a:extLst>
          </p:cNvPr>
          <p:cNvSpPr txBox="1"/>
          <p:nvPr/>
        </p:nvSpPr>
        <p:spPr>
          <a:xfrm>
            <a:off x="1624946" y="-46392"/>
            <a:ext cx="866836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rgbClr val="C7D45C"/>
                </a:solidFill>
              </a:rPr>
              <a:t>Project Management Performance Domains and Focus Areas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8EA2F7-46E1-59F0-AFF3-F2C6885178A6}"/>
              </a:ext>
            </a:extLst>
          </p:cNvPr>
          <p:cNvSpPr txBox="1"/>
          <p:nvPr/>
        </p:nvSpPr>
        <p:spPr>
          <a:xfrm>
            <a:off x="3207997" y="305396"/>
            <a:ext cx="55022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95BC5B"/>
                </a:solidFill>
              </a:rPr>
              <a:t>In accordance with PMI PMBOK® Guide - Eighth (8</a:t>
            </a:r>
            <a:r>
              <a:rPr lang="en-US" sz="1600" baseline="30000" dirty="0">
                <a:solidFill>
                  <a:srgbClr val="95BC5B"/>
                </a:solidFill>
              </a:rPr>
              <a:t>th</a:t>
            </a:r>
            <a:r>
              <a:rPr lang="en-US" sz="1600" dirty="0">
                <a:solidFill>
                  <a:srgbClr val="95BC5B"/>
                </a:solidFill>
              </a:rPr>
              <a:t>) Edition</a:t>
            </a:r>
          </a:p>
        </p:txBody>
      </p:sp>
      <p:graphicFrame>
        <p:nvGraphicFramePr>
          <p:cNvPr id="15" name="Table 128">
            <a:extLst>
              <a:ext uri="{FF2B5EF4-FFF2-40B4-BE49-F238E27FC236}">
                <a16:creationId xmlns:a16="http://schemas.microsoft.com/office/drawing/2014/main" id="{4C54CC3E-0EC6-12D2-EF29-77E6F2FFDA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3824590"/>
              </p:ext>
            </p:extLst>
          </p:nvPr>
        </p:nvGraphicFramePr>
        <p:xfrm>
          <a:off x="6927650" y="4678830"/>
          <a:ext cx="1573200" cy="18737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57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74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752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036DB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Governance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75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7860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Scope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64641967"/>
                  </a:ext>
                </a:extLst>
              </a:tr>
              <a:tr h="46875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5C7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Schedule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75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78A9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Finance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66980308"/>
                  </a:ext>
                </a:extLst>
              </a:tr>
            </a:tbl>
          </a:graphicData>
        </a:graphic>
      </p:graphicFrame>
      <p:graphicFrame>
        <p:nvGraphicFramePr>
          <p:cNvPr id="17" name="Table 152">
            <a:extLst>
              <a:ext uri="{FF2B5EF4-FFF2-40B4-BE49-F238E27FC236}">
                <a16:creationId xmlns:a16="http://schemas.microsoft.com/office/drawing/2014/main" id="{95152A80-0313-F806-DB06-2C9F396D8C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0305658"/>
              </p:ext>
            </p:extLst>
          </p:nvPr>
        </p:nvGraphicFramePr>
        <p:xfrm>
          <a:off x="8648579" y="4676844"/>
          <a:ext cx="1574736" cy="14055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60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87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850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D5C9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Stakeholders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13014409"/>
                  </a:ext>
                </a:extLst>
              </a:tr>
              <a:tr h="4685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1A8B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Resources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5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B1C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Risk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8" name="Rectangle 16">
            <a:hlinkClick r:id="rId8" action="ppaction://hlinksldjump"/>
            <a:extLst>
              <a:ext uri="{FF2B5EF4-FFF2-40B4-BE49-F238E27FC236}">
                <a16:creationId xmlns:a16="http://schemas.microsoft.com/office/drawing/2014/main" id="{F8534BCE-DE0C-227A-D374-7775DAF4CA71}"/>
              </a:ext>
            </a:extLst>
          </p:cNvPr>
          <p:cNvSpPr/>
          <p:nvPr/>
        </p:nvSpPr>
        <p:spPr>
          <a:xfrm>
            <a:off x="6931425" y="4693366"/>
            <a:ext cx="1633093" cy="4311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20" name="Rectangle 109">
            <a:hlinkClick r:id="rId9" action="ppaction://hlinksldjump"/>
            <a:extLst>
              <a:ext uri="{FF2B5EF4-FFF2-40B4-BE49-F238E27FC236}">
                <a16:creationId xmlns:a16="http://schemas.microsoft.com/office/drawing/2014/main" id="{11134446-8FEB-EF9C-493D-A8934ED7CF0D}"/>
              </a:ext>
            </a:extLst>
          </p:cNvPr>
          <p:cNvSpPr/>
          <p:nvPr/>
        </p:nvSpPr>
        <p:spPr>
          <a:xfrm>
            <a:off x="6927650" y="5608820"/>
            <a:ext cx="1634154" cy="459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22" name="Rectangle 110">
            <a:hlinkClick r:id="rId10" action="ppaction://hlinksldjump"/>
            <a:extLst>
              <a:ext uri="{FF2B5EF4-FFF2-40B4-BE49-F238E27FC236}">
                <a16:creationId xmlns:a16="http://schemas.microsoft.com/office/drawing/2014/main" id="{140A023F-FF01-2BAE-8D65-C094A61955D4}"/>
              </a:ext>
            </a:extLst>
          </p:cNvPr>
          <p:cNvSpPr/>
          <p:nvPr/>
        </p:nvSpPr>
        <p:spPr>
          <a:xfrm>
            <a:off x="8648578" y="4679201"/>
            <a:ext cx="1634150" cy="459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24" name="Rectangle 111">
            <a:hlinkClick r:id="rId11" action="ppaction://hlinksldjump"/>
            <a:extLst>
              <a:ext uri="{FF2B5EF4-FFF2-40B4-BE49-F238E27FC236}">
                <a16:creationId xmlns:a16="http://schemas.microsoft.com/office/drawing/2014/main" id="{0DDCE666-0CE1-4C27-4994-0C0D1AF5537A}"/>
              </a:ext>
            </a:extLst>
          </p:cNvPr>
          <p:cNvSpPr/>
          <p:nvPr/>
        </p:nvSpPr>
        <p:spPr>
          <a:xfrm>
            <a:off x="8648579" y="5615716"/>
            <a:ext cx="1644731" cy="459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28" name="Rectangle 117">
            <a:hlinkClick r:id="rId12" action="ppaction://hlinksldjump"/>
            <a:extLst>
              <a:ext uri="{FF2B5EF4-FFF2-40B4-BE49-F238E27FC236}">
                <a16:creationId xmlns:a16="http://schemas.microsoft.com/office/drawing/2014/main" id="{0F6267A0-690C-EDC7-D852-BB2BD842F1C3}"/>
              </a:ext>
            </a:extLst>
          </p:cNvPr>
          <p:cNvSpPr/>
          <p:nvPr/>
        </p:nvSpPr>
        <p:spPr>
          <a:xfrm>
            <a:off x="6930364" y="6067949"/>
            <a:ext cx="1634154" cy="485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29" name="Rectangle 113">
            <a:hlinkClick r:id="rId13" action="ppaction://hlinksldjump"/>
            <a:extLst>
              <a:ext uri="{FF2B5EF4-FFF2-40B4-BE49-F238E27FC236}">
                <a16:creationId xmlns:a16="http://schemas.microsoft.com/office/drawing/2014/main" id="{5AD80E31-D15C-DE86-9E24-34D94175E078}"/>
              </a:ext>
            </a:extLst>
          </p:cNvPr>
          <p:cNvSpPr/>
          <p:nvPr/>
        </p:nvSpPr>
        <p:spPr>
          <a:xfrm>
            <a:off x="6937356" y="5138700"/>
            <a:ext cx="1619649" cy="485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31" name="Rectangle 117">
            <a:hlinkClick r:id="rId14" action="ppaction://hlinksldjump"/>
            <a:extLst>
              <a:ext uri="{FF2B5EF4-FFF2-40B4-BE49-F238E27FC236}">
                <a16:creationId xmlns:a16="http://schemas.microsoft.com/office/drawing/2014/main" id="{8DBC88AB-9FF7-4B66-6828-FB6357DDF189}"/>
              </a:ext>
            </a:extLst>
          </p:cNvPr>
          <p:cNvSpPr/>
          <p:nvPr/>
        </p:nvSpPr>
        <p:spPr>
          <a:xfrm>
            <a:off x="8648575" y="5127565"/>
            <a:ext cx="1634153" cy="5040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546189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EEDAB4-6DED-4497-AF25-1E340CEB8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Rounded Rectangle 61">
            <a:extLst>
              <a:ext uri="{FF2B5EF4-FFF2-40B4-BE49-F238E27FC236}">
                <a16:creationId xmlns:a16="http://schemas.microsoft.com/office/drawing/2014/main" id="{4B849C77-E42B-B695-11B7-1FA1428EE34C}"/>
              </a:ext>
            </a:extLst>
          </p:cNvPr>
          <p:cNvSpPr/>
          <p:nvPr/>
        </p:nvSpPr>
        <p:spPr>
          <a:xfrm>
            <a:off x="10726885" y="3102211"/>
            <a:ext cx="1142999" cy="411480"/>
          </a:xfrm>
          <a:prstGeom prst="roundRect">
            <a:avLst/>
          </a:prstGeom>
          <a:solidFill>
            <a:srgbClr val="036DB8"/>
          </a:solidFill>
          <a:ln w="12700">
            <a:solidFill>
              <a:schemeClr val="tx1">
                <a:lumMod val="95000"/>
                <a:lumOff val="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Close Project or Phase</a:t>
            </a:r>
          </a:p>
        </p:txBody>
      </p: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06DB8C9C-AC21-407A-6516-CA9252F48BFE}"/>
              </a:ext>
            </a:extLst>
          </p:cNvPr>
          <p:cNvGrpSpPr/>
          <p:nvPr/>
        </p:nvGrpSpPr>
        <p:grpSpPr>
          <a:xfrm>
            <a:off x="448390" y="2689140"/>
            <a:ext cx="4426219" cy="1313816"/>
            <a:chOff x="448390" y="3118053"/>
            <a:chExt cx="3289337" cy="1328118"/>
          </a:xfrm>
        </p:grpSpPr>
        <p:sp>
          <p:nvSpPr>
            <p:cNvPr id="164" name="Rounded Rectangle 43">
              <a:extLst>
                <a:ext uri="{FF2B5EF4-FFF2-40B4-BE49-F238E27FC236}">
                  <a16:creationId xmlns:a16="http://schemas.microsoft.com/office/drawing/2014/main" id="{31C9A146-3F17-8777-0D05-5146396A5AA7}"/>
                </a:ext>
              </a:extLst>
            </p:cNvPr>
            <p:cNvSpPr/>
            <p:nvPr/>
          </p:nvSpPr>
          <p:spPr>
            <a:xfrm>
              <a:off x="448390" y="3118053"/>
              <a:ext cx="1069200" cy="411480"/>
            </a:xfrm>
            <a:prstGeom prst="roundRect">
              <a:avLst/>
            </a:prstGeom>
            <a:solidFill>
              <a:srgbClr val="0066CC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 Project Execution</a:t>
              </a:r>
            </a:p>
          </p:txBody>
        </p:sp>
        <p:sp>
          <p:nvSpPr>
            <p:cNvPr id="165" name="Rounded Rectangle 44">
              <a:extLst>
                <a:ext uri="{FF2B5EF4-FFF2-40B4-BE49-F238E27FC236}">
                  <a16:creationId xmlns:a16="http://schemas.microsoft.com/office/drawing/2014/main" id="{A915468B-8E8E-480A-75F4-6AD4F69DEA62}"/>
                </a:ext>
              </a:extLst>
            </p:cNvPr>
            <p:cNvSpPr/>
            <p:nvPr/>
          </p:nvSpPr>
          <p:spPr>
            <a:xfrm>
              <a:off x="1550325" y="3118053"/>
              <a:ext cx="1069200" cy="411480"/>
            </a:xfrm>
            <a:prstGeom prst="roundRect">
              <a:avLst/>
            </a:prstGeom>
            <a:solidFill>
              <a:srgbClr val="0066CC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 Quality Assurance</a:t>
              </a:r>
            </a:p>
          </p:txBody>
        </p:sp>
        <p:sp>
          <p:nvSpPr>
            <p:cNvPr id="166" name="Rounded Rectangle 45">
              <a:extLst>
                <a:ext uri="{FF2B5EF4-FFF2-40B4-BE49-F238E27FC236}">
                  <a16:creationId xmlns:a16="http://schemas.microsoft.com/office/drawing/2014/main" id="{C8FB2830-FBEB-9F58-510B-AF95CA2AA7CE}"/>
                </a:ext>
              </a:extLst>
            </p:cNvPr>
            <p:cNvSpPr/>
            <p:nvPr/>
          </p:nvSpPr>
          <p:spPr>
            <a:xfrm>
              <a:off x="2652268" y="3118053"/>
              <a:ext cx="1069200" cy="411480"/>
            </a:xfrm>
            <a:prstGeom prst="roundRect">
              <a:avLst/>
            </a:prstGeom>
            <a:solidFill>
              <a:srgbClr val="0066CC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 Project Knowledge</a:t>
              </a:r>
            </a:p>
          </p:txBody>
        </p:sp>
        <p:sp>
          <p:nvSpPr>
            <p:cNvPr id="167" name="Rounded Rectangle 46">
              <a:extLst>
                <a:ext uri="{FF2B5EF4-FFF2-40B4-BE49-F238E27FC236}">
                  <a16:creationId xmlns:a16="http://schemas.microsoft.com/office/drawing/2014/main" id="{DE21EE58-A32F-AB49-D704-5B0EFB67D7B0}"/>
                </a:ext>
              </a:extLst>
            </p:cNvPr>
            <p:cNvSpPr/>
            <p:nvPr/>
          </p:nvSpPr>
          <p:spPr>
            <a:xfrm>
              <a:off x="448390" y="3576372"/>
              <a:ext cx="1069200" cy="411480"/>
            </a:xfrm>
            <a:prstGeom prst="roundRect">
              <a:avLst/>
            </a:prstGeom>
            <a:solidFill>
              <a:srgbClr val="ED22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Implement Risk Responses</a:t>
              </a:r>
            </a:p>
          </p:txBody>
        </p:sp>
        <p:sp>
          <p:nvSpPr>
            <p:cNvPr id="168" name="Rounded Rectangle 48">
              <a:extLst>
                <a:ext uri="{FF2B5EF4-FFF2-40B4-BE49-F238E27FC236}">
                  <a16:creationId xmlns:a16="http://schemas.microsoft.com/office/drawing/2014/main" id="{8A870691-29E1-00A8-5520-DB776AB84C7E}"/>
                </a:ext>
              </a:extLst>
            </p:cNvPr>
            <p:cNvSpPr/>
            <p:nvPr/>
          </p:nvSpPr>
          <p:spPr>
            <a:xfrm>
              <a:off x="1550329" y="3576372"/>
              <a:ext cx="1069200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 Stakeholder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Engagement</a:t>
              </a:r>
            </a:p>
          </p:txBody>
        </p:sp>
        <p:sp>
          <p:nvSpPr>
            <p:cNvPr id="169" name="Rounded Rectangle 49">
              <a:extLst>
                <a:ext uri="{FF2B5EF4-FFF2-40B4-BE49-F238E27FC236}">
                  <a16:creationId xmlns:a16="http://schemas.microsoft.com/office/drawing/2014/main" id="{7CFC6480-CB92-AC10-F170-A2AEC0F6E18D}"/>
                </a:ext>
              </a:extLst>
            </p:cNvPr>
            <p:cNvSpPr/>
            <p:nvPr/>
          </p:nvSpPr>
          <p:spPr>
            <a:xfrm>
              <a:off x="448390" y="4034691"/>
              <a:ext cx="1069200" cy="411480"/>
            </a:xfrm>
            <a:prstGeom prst="roundRect">
              <a:avLst/>
            </a:prstGeom>
            <a:solidFill>
              <a:srgbClr val="20A47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Acquire Resources</a:t>
              </a:r>
            </a:p>
          </p:txBody>
        </p:sp>
        <p:sp>
          <p:nvSpPr>
            <p:cNvPr id="170" name="Rounded Rectangle 50">
              <a:extLst>
                <a:ext uri="{FF2B5EF4-FFF2-40B4-BE49-F238E27FC236}">
                  <a16:creationId xmlns:a16="http://schemas.microsoft.com/office/drawing/2014/main" id="{EBB31EEE-2BE1-96EA-B3DF-DB7FEF38CE76}"/>
                </a:ext>
              </a:extLst>
            </p:cNvPr>
            <p:cNvSpPr/>
            <p:nvPr/>
          </p:nvSpPr>
          <p:spPr>
            <a:xfrm>
              <a:off x="1550324" y="4034691"/>
              <a:ext cx="2187403" cy="411480"/>
            </a:xfrm>
            <a:prstGeom prst="roundRect">
              <a:avLst/>
            </a:prstGeom>
            <a:solidFill>
              <a:srgbClr val="20A47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Lead the Team</a:t>
              </a:r>
            </a:p>
          </p:txBody>
        </p:sp>
        <p:sp>
          <p:nvSpPr>
            <p:cNvPr id="171" name="Rounded Rectangle 143">
              <a:extLst>
                <a:ext uri="{FF2B5EF4-FFF2-40B4-BE49-F238E27FC236}">
                  <a16:creationId xmlns:a16="http://schemas.microsoft.com/office/drawing/2014/main" id="{3F016153-055B-2141-61CB-993A142C1B00}"/>
                </a:ext>
              </a:extLst>
            </p:cNvPr>
            <p:cNvSpPr/>
            <p:nvPr/>
          </p:nvSpPr>
          <p:spPr>
            <a:xfrm>
              <a:off x="2652268" y="3576372"/>
              <a:ext cx="1069200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18000" rIns="0" bIns="18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 Communications</a:t>
              </a:r>
              <a:endParaRPr kumimoji="0" lang="en-GB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D32EF36B-BE6F-A74B-511D-7A4A969946EC}"/>
              </a:ext>
            </a:extLst>
          </p:cNvPr>
          <p:cNvGrpSpPr/>
          <p:nvPr/>
        </p:nvGrpSpPr>
        <p:grpSpPr>
          <a:xfrm>
            <a:off x="5466257" y="2679248"/>
            <a:ext cx="4699924" cy="1314282"/>
            <a:chOff x="5466257" y="2679248"/>
            <a:chExt cx="4699924" cy="1314282"/>
          </a:xfrm>
        </p:grpSpPr>
        <p:sp>
          <p:nvSpPr>
            <p:cNvPr id="174" name="Rounded Rectangle 51">
              <a:extLst>
                <a:ext uri="{FF2B5EF4-FFF2-40B4-BE49-F238E27FC236}">
                  <a16:creationId xmlns:a16="http://schemas.microsoft.com/office/drawing/2014/main" id="{461BD9BA-E365-A4A6-5FE8-A8904D947E8F}"/>
                </a:ext>
              </a:extLst>
            </p:cNvPr>
            <p:cNvSpPr/>
            <p:nvPr/>
          </p:nvSpPr>
          <p:spPr>
            <a:xfrm>
              <a:off x="5466257" y="2679248"/>
              <a:ext cx="1142999" cy="411480"/>
            </a:xfrm>
            <a:prstGeom prst="roundRect">
              <a:avLst/>
            </a:prstGeom>
            <a:solidFill>
              <a:srgbClr val="036DB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" tIns="18000" rIns="18000" bIns="18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5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and Control Project Performance</a:t>
              </a:r>
            </a:p>
          </p:txBody>
        </p:sp>
        <p:sp>
          <p:nvSpPr>
            <p:cNvPr id="175" name="Rounded Rectangle 52">
              <a:extLst>
                <a:ext uri="{FF2B5EF4-FFF2-40B4-BE49-F238E27FC236}">
                  <a16:creationId xmlns:a16="http://schemas.microsoft.com/office/drawing/2014/main" id="{BB3F9074-68A8-5ECC-F04D-D93AB1172D88}"/>
                </a:ext>
              </a:extLst>
            </p:cNvPr>
            <p:cNvSpPr/>
            <p:nvPr/>
          </p:nvSpPr>
          <p:spPr>
            <a:xfrm>
              <a:off x="6651899" y="2679248"/>
              <a:ext cx="1142999" cy="411480"/>
            </a:xfrm>
            <a:prstGeom prst="roundRect">
              <a:avLst/>
            </a:prstGeom>
            <a:solidFill>
              <a:srgbClr val="036DB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Assess and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Implement Changes</a:t>
              </a:r>
              <a:endParaRPr kumimoji="0" lang="en-GB" sz="9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6" name="Rounded Rectangle 53">
              <a:extLst>
                <a:ext uri="{FF2B5EF4-FFF2-40B4-BE49-F238E27FC236}">
                  <a16:creationId xmlns:a16="http://schemas.microsoft.com/office/drawing/2014/main" id="{2A82CBB2-D646-B5F8-EEF2-E0812EAB1663}"/>
                </a:ext>
              </a:extLst>
            </p:cNvPr>
            <p:cNvSpPr/>
            <p:nvPr/>
          </p:nvSpPr>
          <p:spPr>
            <a:xfrm>
              <a:off x="9023182" y="2679248"/>
              <a:ext cx="1142999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Validate Scope</a:t>
              </a:r>
            </a:p>
          </p:txBody>
        </p:sp>
        <p:sp>
          <p:nvSpPr>
            <p:cNvPr id="178" name="Rounded Rectangle 54">
              <a:extLst>
                <a:ext uri="{FF2B5EF4-FFF2-40B4-BE49-F238E27FC236}">
                  <a16:creationId xmlns:a16="http://schemas.microsoft.com/office/drawing/2014/main" id="{B4851D3D-8883-DD04-9741-EC4B0DED32AC}"/>
                </a:ext>
              </a:extLst>
            </p:cNvPr>
            <p:cNvSpPr/>
            <p:nvPr/>
          </p:nvSpPr>
          <p:spPr>
            <a:xfrm>
              <a:off x="7837542" y="3130649"/>
              <a:ext cx="1142999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18000" rIns="0" bIns="1800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Stakeholder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Engagement</a:t>
              </a:r>
            </a:p>
          </p:txBody>
        </p:sp>
        <p:sp>
          <p:nvSpPr>
            <p:cNvPr id="179" name="Rounded Rectangle 56">
              <a:extLst>
                <a:ext uri="{FF2B5EF4-FFF2-40B4-BE49-F238E27FC236}">
                  <a16:creationId xmlns:a16="http://schemas.microsoft.com/office/drawing/2014/main" id="{B8CB69F6-7DAD-FE35-C3CC-EEC4582AB89D}"/>
                </a:ext>
              </a:extLst>
            </p:cNvPr>
            <p:cNvSpPr/>
            <p:nvPr/>
          </p:nvSpPr>
          <p:spPr>
            <a:xfrm>
              <a:off x="5466257" y="3582050"/>
              <a:ext cx="2334423" cy="411480"/>
            </a:xfrm>
            <a:prstGeom prst="roundRect">
              <a:avLst/>
            </a:prstGeom>
            <a:solidFill>
              <a:srgbClr val="20A47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and Control Resourcing</a:t>
              </a:r>
            </a:p>
          </p:txBody>
        </p:sp>
        <p:sp>
          <p:nvSpPr>
            <p:cNvPr id="180" name="Rounded Rectangle 57">
              <a:extLst>
                <a:ext uri="{FF2B5EF4-FFF2-40B4-BE49-F238E27FC236}">
                  <a16:creationId xmlns:a16="http://schemas.microsoft.com/office/drawing/2014/main" id="{C347D761-DABF-F3C5-E814-4B45989C0F4A}"/>
                </a:ext>
              </a:extLst>
            </p:cNvPr>
            <p:cNvSpPr/>
            <p:nvPr/>
          </p:nvSpPr>
          <p:spPr>
            <a:xfrm>
              <a:off x="5466257" y="3130649"/>
              <a:ext cx="1142999" cy="411480"/>
            </a:xfrm>
            <a:prstGeom prst="roundRect">
              <a:avLst/>
            </a:prstGeom>
            <a:solidFill>
              <a:srgbClr val="C5C7C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and Control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Schedule</a:t>
              </a:r>
            </a:p>
          </p:txBody>
        </p:sp>
        <p:sp>
          <p:nvSpPr>
            <p:cNvPr id="181" name="Rounded Rectangle 58">
              <a:extLst>
                <a:ext uri="{FF2B5EF4-FFF2-40B4-BE49-F238E27FC236}">
                  <a16:creationId xmlns:a16="http://schemas.microsoft.com/office/drawing/2014/main" id="{77F1AA7F-05EC-BFCA-367A-DDA06A10EE7B}"/>
                </a:ext>
              </a:extLst>
            </p:cNvPr>
            <p:cNvSpPr/>
            <p:nvPr/>
          </p:nvSpPr>
          <p:spPr>
            <a:xfrm>
              <a:off x="6651900" y="3130649"/>
              <a:ext cx="1142999" cy="411480"/>
            </a:xfrm>
            <a:prstGeom prst="roundRect">
              <a:avLst/>
            </a:prstGeom>
            <a:solidFill>
              <a:srgbClr val="8EC445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and Control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Finances</a:t>
              </a:r>
            </a:p>
          </p:txBody>
        </p:sp>
        <p:sp>
          <p:nvSpPr>
            <p:cNvPr id="182" name="Rounded Rectangle 59">
              <a:extLst>
                <a:ext uri="{FF2B5EF4-FFF2-40B4-BE49-F238E27FC236}">
                  <a16:creationId xmlns:a16="http://schemas.microsoft.com/office/drawing/2014/main" id="{7373D024-88D8-1492-6BDD-5F3AF803B8B0}"/>
                </a:ext>
              </a:extLst>
            </p:cNvPr>
            <p:cNvSpPr/>
            <p:nvPr/>
          </p:nvSpPr>
          <p:spPr>
            <a:xfrm>
              <a:off x="7837541" y="2679248"/>
              <a:ext cx="1142999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" tIns="18000" rIns="18000" bIns="1800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and Control Scope</a:t>
              </a:r>
            </a:p>
          </p:txBody>
        </p:sp>
        <p:sp>
          <p:nvSpPr>
            <p:cNvPr id="183" name="Rounded Rectangle 60">
              <a:extLst>
                <a:ext uri="{FF2B5EF4-FFF2-40B4-BE49-F238E27FC236}">
                  <a16:creationId xmlns:a16="http://schemas.microsoft.com/office/drawing/2014/main" id="{8B64F3E5-063F-A716-AC5D-DA2EF3F9E4CB}"/>
                </a:ext>
              </a:extLst>
            </p:cNvPr>
            <p:cNvSpPr/>
            <p:nvPr/>
          </p:nvSpPr>
          <p:spPr>
            <a:xfrm>
              <a:off x="7860188" y="3582050"/>
              <a:ext cx="2305993" cy="411480"/>
            </a:xfrm>
            <a:prstGeom prst="roundRect">
              <a:avLst/>
            </a:prstGeom>
            <a:solidFill>
              <a:srgbClr val="ED22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Risks</a:t>
              </a:r>
            </a:p>
          </p:txBody>
        </p:sp>
        <p:sp>
          <p:nvSpPr>
            <p:cNvPr id="184" name="Rounded Rectangle 118">
              <a:extLst>
                <a:ext uri="{FF2B5EF4-FFF2-40B4-BE49-F238E27FC236}">
                  <a16:creationId xmlns:a16="http://schemas.microsoft.com/office/drawing/2014/main" id="{5368A1B2-1D86-547E-6728-5F26B7598F24}"/>
                </a:ext>
              </a:extLst>
            </p:cNvPr>
            <p:cNvSpPr/>
            <p:nvPr/>
          </p:nvSpPr>
          <p:spPr>
            <a:xfrm>
              <a:off x="9023182" y="3130649"/>
              <a:ext cx="1142999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Communications</a:t>
              </a: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E189EB7F-2B89-D2A6-D553-757D6C8E9851}"/>
              </a:ext>
            </a:extLst>
          </p:cNvPr>
          <p:cNvGrpSpPr/>
          <p:nvPr/>
        </p:nvGrpSpPr>
        <p:grpSpPr>
          <a:xfrm>
            <a:off x="2013805" y="807221"/>
            <a:ext cx="9773756" cy="1332783"/>
            <a:chOff x="2013805" y="830786"/>
            <a:chExt cx="8653998" cy="1332783"/>
          </a:xfrm>
        </p:grpSpPr>
        <p:sp>
          <p:nvSpPr>
            <p:cNvPr id="128" name="Rounded Rectangle 20">
              <a:extLst>
                <a:ext uri="{FF2B5EF4-FFF2-40B4-BE49-F238E27FC236}">
                  <a16:creationId xmlns:a16="http://schemas.microsoft.com/office/drawing/2014/main" id="{9C38739A-0C1C-097F-E3F2-DEB6FF2D8402}"/>
                </a:ext>
              </a:extLst>
            </p:cNvPr>
            <p:cNvSpPr/>
            <p:nvPr/>
          </p:nvSpPr>
          <p:spPr>
            <a:xfrm>
              <a:off x="2013805" y="830786"/>
              <a:ext cx="1202151" cy="411480"/>
            </a:xfrm>
            <a:prstGeom prst="roundRect">
              <a:avLst/>
            </a:prstGeom>
            <a:solidFill>
              <a:srgbClr val="036DB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5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Integrate and Align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5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Project Plans</a:t>
              </a:r>
            </a:p>
          </p:txBody>
        </p:sp>
        <p:sp>
          <p:nvSpPr>
            <p:cNvPr id="130" name="Rounded Rectangle 22">
              <a:extLst>
                <a:ext uri="{FF2B5EF4-FFF2-40B4-BE49-F238E27FC236}">
                  <a16:creationId xmlns:a16="http://schemas.microsoft.com/office/drawing/2014/main" id="{A311D936-C995-2CDE-0453-2ECF11B9ED96}"/>
                </a:ext>
              </a:extLst>
            </p:cNvPr>
            <p:cNvSpPr/>
            <p:nvPr/>
          </p:nvSpPr>
          <p:spPr>
            <a:xfrm>
              <a:off x="5722663" y="830786"/>
              <a:ext cx="1202151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rIns="72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Elicit and Analyze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Requirements</a:t>
              </a:r>
            </a:p>
          </p:txBody>
        </p:sp>
        <p:sp>
          <p:nvSpPr>
            <p:cNvPr id="132" name="Rounded Rectangle 25">
              <a:extLst>
                <a:ext uri="{FF2B5EF4-FFF2-40B4-BE49-F238E27FC236}">
                  <a16:creationId xmlns:a16="http://schemas.microsoft.com/office/drawing/2014/main" id="{D7D95B38-4573-D1F0-081B-C99079DC8A7F}"/>
                </a:ext>
              </a:extLst>
            </p:cNvPr>
            <p:cNvSpPr/>
            <p:nvPr/>
          </p:nvSpPr>
          <p:spPr>
            <a:xfrm>
              <a:off x="5739727" y="1291437"/>
              <a:ext cx="1202151" cy="411480"/>
            </a:xfrm>
            <a:prstGeom prst="roundRect">
              <a:avLst/>
            </a:prstGeom>
            <a:solidFill>
              <a:srgbClr val="8EC445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Estimate</a:t>
              </a:r>
            </a:p>
          </p:txBody>
        </p:sp>
        <p:sp>
          <p:nvSpPr>
            <p:cNvPr id="135" name="Rounded Rectangle 26">
              <a:extLst>
                <a:ext uri="{FF2B5EF4-FFF2-40B4-BE49-F238E27FC236}">
                  <a16:creationId xmlns:a16="http://schemas.microsoft.com/office/drawing/2014/main" id="{8D14EAAC-E895-8C4D-B829-8F69C251448F}"/>
                </a:ext>
              </a:extLst>
            </p:cNvPr>
            <p:cNvSpPr/>
            <p:nvPr/>
          </p:nvSpPr>
          <p:spPr>
            <a:xfrm>
              <a:off x="6981701" y="1291437"/>
              <a:ext cx="1202151" cy="411480"/>
            </a:xfrm>
            <a:prstGeom prst="roundRect">
              <a:avLst/>
            </a:prstGeom>
            <a:solidFill>
              <a:srgbClr val="8EC445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18000" rIns="0" bIns="18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Develop Budget</a:t>
              </a:r>
            </a:p>
          </p:txBody>
        </p:sp>
        <p:sp>
          <p:nvSpPr>
            <p:cNvPr id="140" name="Rounded Rectangle 27">
              <a:extLst>
                <a:ext uri="{FF2B5EF4-FFF2-40B4-BE49-F238E27FC236}">
                  <a16:creationId xmlns:a16="http://schemas.microsoft.com/office/drawing/2014/main" id="{352C6FE1-DAAC-C182-C0DF-B3AFC89233C5}"/>
                </a:ext>
              </a:extLst>
            </p:cNvPr>
            <p:cNvSpPr/>
            <p:nvPr/>
          </p:nvSpPr>
          <p:spPr>
            <a:xfrm>
              <a:off x="8223675" y="1291437"/>
              <a:ext cx="1202151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Stakeholder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Engagement</a:t>
              </a:r>
            </a:p>
          </p:txBody>
        </p:sp>
        <p:sp>
          <p:nvSpPr>
            <p:cNvPr id="144" name="Rounded Rectangle 28">
              <a:extLst>
                <a:ext uri="{FF2B5EF4-FFF2-40B4-BE49-F238E27FC236}">
                  <a16:creationId xmlns:a16="http://schemas.microsoft.com/office/drawing/2014/main" id="{07F70B38-9467-73EB-46AB-DD6EFF097BAD}"/>
                </a:ext>
              </a:extLst>
            </p:cNvPr>
            <p:cNvSpPr/>
            <p:nvPr/>
          </p:nvSpPr>
          <p:spPr>
            <a:xfrm>
              <a:off x="9465652" y="1291437"/>
              <a:ext cx="1202151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Communications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Management</a:t>
              </a:r>
            </a:p>
          </p:txBody>
        </p:sp>
        <p:sp>
          <p:nvSpPr>
            <p:cNvPr id="148" name="Rounded Rectangle 30">
              <a:extLst>
                <a:ext uri="{FF2B5EF4-FFF2-40B4-BE49-F238E27FC236}">
                  <a16:creationId xmlns:a16="http://schemas.microsoft.com/office/drawing/2014/main" id="{424C4F62-9DF7-A542-2450-6DB9E91BDEF2}"/>
                </a:ext>
              </a:extLst>
            </p:cNvPr>
            <p:cNvSpPr/>
            <p:nvPr/>
          </p:nvSpPr>
          <p:spPr>
            <a:xfrm>
              <a:off x="4486377" y="830786"/>
              <a:ext cx="1202151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1800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Scope Management</a:t>
              </a:r>
            </a:p>
          </p:txBody>
        </p:sp>
        <p:sp>
          <p:nvSpPr>
            <p:cNvPr id="149" name="Rounded Rectangle 31">
              <a:extLst>
                <a:ext uri="{FF2B5EF4-FFF2-40B4-BE49-F238E27FC236}">
                  <a16:creationId xmlns:a16="http://schemas.microsoft.com/office/drawing/2014/main" id="{B51F2E6A-4E06-DC91-8CBC-96FA1A9BF707}"/>
                </a:ext>
              </a:extLst>
            </p:cNvPr>
            <p:cNvSpPr/>
            <p:nvPr/>
          </p:nvSpPr>
          <p:spPr>
            <a:xfrm>
              <a:off x="2013805" y="1291437"/>
              <a:ext cx="1202151" cy="411480"/>
            </a:xfrm>
            <a:prstGeom prst="roundRect">
              <a:avLst/>
            </a:prstGeom>
            <a:solidFill>
              <a:srgbClr val="C5C7C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Schedule Management</a:t>
              </a:r>
            </a:p>
          </p:txBody>
        </p:sp>
        <p:sp>
          <p:nvSpPr>
            <p:cNvPr id="150" name="Rounded Rectangle 32">
              <a:extLst>
                <a:ext uri="{FF2B5EF4-FFF2-40B4-BE49-F238E27FC236}">
                  <a16:creationId xmlns:a16="http://schemas.microsoft.com/office/drawing/2014/main" id="{D9A74333-ECD7-61E5-365C-AB71DE3F239E}"/>
                </a:ext>
              </a:extLst>
            </p:cNvPr>
            <p:cNvSpPr/>
            <p:nvPr/>
          </p:nvSpPr>
          <p:spPr>
            <a:xfrm>
              <a:off x="3255779" y="1291437"/>
              <a:ext cx="1202151" cy="411480"/>
            </a:xfrm>
            <a:prstGeom prst="roundRect">
              <a:avLst/>
            </a:prstGeom>
            <a:solidFill>
              <a:srgbClr val="C5C7C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3600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Develop Schedule</a:t>
              </a:r>
            </a:p>
          </p:txBody>
        </p:sp>
        <p:sp>
          <p:nvSpPr>
            <p:cNvPr id="151" name="Rounded Rectangle 34">
              <a:extLst>
                <a:ext uri="{FF2B5EF4-FFF2-40B4-BE49-F238E27FC236}">
                  <a16:creationId xmlns:a16="http://schemas.microsoft.com/office/drawing/2014/main" id="{A23FE942-1E85-6FD7-7961-6B3552362EEF}"/>
                </a:ext>
              </a:extLst>
            </p:cNvPr>
            <p:cNvSpPr/>
            <p:nvPr/>
          </p:nvSpPr>
          <p:spPr>
            <a:xfrm>
              <a:off x="3252471" y="1752089"/>
              <a:ext cx="1202151" cy="411480"/>
            </a:xfrm>
            <a:prstGeom prst="roundRect">
              <a:avLst/>
            </a:prstGeom>
            <a:solidFill>
              <a:srgbClr val="20A47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Estimate Resource</a:t>
              </a:r>
            </a:p>
          </p:txBody>
        </p:sp>
        <p:sp>
          <p:nvSpPr>
            <p:cNvPr id="152" name="Rounded Rectangle 35">
              <a:extLst>
                <a:ext uri="{FF2B5EF4-FFF2-40B4-BE49-F238E27FC236}">
                  <a16:creationId xmlns:a16="http://schemas.microsoft.com/office/drawing/2014/main" id="{5DA4D464-3A0B-06A2-7A63-41714E00353E}"/>
                </a:ext>
              </a:extLst>
            </p:cNvPr>
            <p:cNvSpPr/>
            <p:nvPr/>
          </p:nvSpPr>
          <p:spPr>
            <a:xfrm>
              <a:off x="5729803" y="1752089"/>
              <a:ext cx="1202151" cy="411480"/>
            </a:xfrm>
            <a:prstGeom prst="roundRect">
              <a:avLst/>
            </a:prstGeom>
            <a:solidFill>
              <a:srgbClr val="ED22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Identify Risks</a:t>
              </a:r>
              <a:endParaRPr kumimoji="0" lang="fr-FR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3" name="Rounded Rectangle 36">
              <a:extLst>
                <a:ext uri="{FF2B5EF4-FFF2-40B4-BE49-F238E27FC236}">
                  <a16:creationId xmlns:a16="http://schemas.microsoft.com/office/drawing/2014/main" id="{2A164198-4F02-512A-8775-D88D8D78E994}"/>
                </a:ext>
              </a:extLst>
            </p:cNvPr>
            <p:cNvSpPr/>
            <p:nvPr/>
          </p:nvSpPr>
          <p:spPr>
            <a:xfrm>
              <a:off x="6968469" y="1752089"/>
              <a:ext cx="1202151" cy="411480"/>
            </a:xfrm>
            <a:prstGeom prst="roundRect">
              <a:avLst/>
            </a:prstGeom>
            <a:solidFill>
              <a:srgbClr val="ED1C24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18000" rIns="0" bIns="18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Perform Risk Analysis</a:t>
              </a:r>
              <a:endParaRPr kumimoji="0" lang="en-GB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4" name="Rounded Rectangle 37">
              <a:extLst>
                <a:ext uri="{FF2B5EF4-FFF2-40B4-BE49-F238E27FC236}">
                  <a16:creationId xmlns:a16="http://schemas.microsoft.com/office/drawing/2014/main" id="{77035C0C-2250-A3B5-45A7-2097B9F85683}"/>
                </a:ext>
              </a:extLst>
            </p:cNvPr>
            <p:cNvSpPr/>
            <p:nvPr/>
          </p:nvSpPr>
          <p:spPr>
            <a:xfrm>
              <a:off x="8207134" y="1752089"/>
              <a:ext cx="2460669" cy="411480"/>
            </a:xfrm>
            <a:prstGeom prst="roundRect">
              <a:avLst/>
            </a:prstGeom>
            <a:solidFill>
              <a:srgbClr val="ED1C24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Risk Responses</a:t>
              </a:r>
            </a:p>
          </p:txBody>
        </p:sp>
        <p:sp>
          <p:nvSpPr>
            <p:cNvPr id="156" name="Rounded Rectangle 139">
              <a:extLst>
                <a:ext uri="{FF2B5EF4-FFF2-40B4-BE49-F238E27FC236}">
                  <a16:creationId xmlns:a16="http://schemas.microsoft.com/office/drawing/2014/main" id="{AECC0475-F3C7-D6D8-B0BB-CFD85CF454E6}"/>
                </a:ext>
              </a:extLst>
            </p:cNvPr>
            <p:cNvSpPr/>
            <p:nvPr/>
          </p:nvSpPr>
          <p:spPr>
            <a:xfrm>
              <a:off x="6958949" y="830786"/>
              <a:ext cx="1202151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Define Scope</a:t>
              </a:r>
            </a:p>
          </p:txBody>
        </p:sp>
        <p:sp>
          <p:nvSpPr>
            <p:cNvPr id="157" name="Rounded Rectangle 148">
              <a:extLst>
                <a:ext uri="{FF2B5EF4-FFF2-40B4-BE49-F238E27FC236}">
                  <a16:creationId xmlns:a16="http://schemas.microsoft.com/office/drawing/2014/main" id="{F2DC4EC7-E378-CB4B-708D-87B42ECE20C2}"/>
                </a:ext>
              </a:extLst>
            </p:cNvPr>
            <p:cNvSpPr/>
            <p:nvPr/>
          </p:nvSpPr>
          <p:spPr>
            <a:xfrm>
              <a:off x="3250091" y="830786"/>
              <a:ext cx="1202151" cy="411480"/>
            </a:xfrm>
            <a:prstGeom prst="roundRect">
              <a:avLst/>
            </a:prstGeom>
            <a:solidFill>
              <a:srgbClr val="0066CC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Sourcing Strategy</a:t>
              </a:r>
            </a:p>
          </p:txBody>
        </p:sp>
        <p:sp>
          <p:nvSpPr>
            <p:cNvPr id="158" name="Rounded Rectangle 150">
              <a:extLst>
                <a:ext uri="{FF2B5EF4-FFF2-40B4-BE49-F238E27FC236}">
                  <a16:creationId xmlns:a16="http://schemas.microsoft.com/office/drawing/2014/main" id="{F8BF04A4-C286-C3AD-1648-1AC5CB527A27}"/>
                </a:ext>
              </a:extLst>
            </p:cNvPr>
            <p:cNvSpPr/>
            <p:nvPr/>
          </p:nvSpPr>
          <p:spPr>
            <a:xfrm>
              <a:off x="4497753" y="1291437"/>
              <a:ext cx="1202151" cy="411480"/>
            </a:xfrm>
            <a:prstGeom prst="roundRect">
              <a:avLst/>
            </a:prstGeom>
            <a:solidFill>
              <a:srgbClr val="8EC445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Financial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Management</a:t>
              </a:r>
              <a:endParaRPr kumimoji="0" lang="en-GB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9" name="Rounded Rectangle 153">
              <a:extLst>
                <a:ext uri="{FF2B5EF4-FFF2-40B4-BE49-F238E27FC236}">
                  <a16:creationId xmlns:a16="http://schemas.microsoft.com/office/drawing/2014/main" id="{2B79E085-601C-1340-73C4-E7E8EE52C4EA}"/>
                </a:ext>
              </a:extLst>
            </p:cNvPr>
            <p:cNvSpPr/>
            <p:nvPr/>
          </p:nvSpPr>
          <p:spPr>
            <a:xfrm>
              <a:off x="8195234" y="830786"/>
              <a:ext cx="2472569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Develop Scope Structure</a:t>
              </a:r>
              <a:endParaRPr kumimoji="0" lang="en-GB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1" name="Rounded Rectangle 114">
              <a:extLst>
                <a:ext uri="{FF2B5EF4-FFF2-40B4-BE49-F238E27FC236}">
                  <a16:creationId xmlns:a16="http://schemas.microsoft.com/office/drawing/2014/main" id="{55ED06FF-304A-3B94-7762-C3534D8E2F50}"/>
                </a:ext>
              </a:extLst>
            </p:cNvPr>
            <p:cNvSpPr/>
            <p:nvPr/>
          </p:nvSpPr>
          <p:spPr>
            <a:xfrm>
              <a:off x="2013805" y="1752089"/>
              <a:ext cx="1202151" cy="411480"/>
            </a:xfrm>
            <a:prstGeom prst="roundRect">
              <a:avLst/>
            </a:prstGeom>
            <a:solidFill>
              <a:srgbClr val="20A47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Resource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Management</a:t>
              </a:r>
              <a:endParaRPr kumimoji="0" lang="fr-FR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2" name="Rounded Rectangle 115">
              <a:extLst>
                <a:ext uri="{FF2B5EF4-FFF2-40B4-BE49-F238E27FC236}">
                  <a16:creationId xmlns:a16="http://schemas.microsoft.com/office/drawing/2014/main" id="{9557051D-E406-EE52-4A6D-12EEADBB25B6}"/>
                </a:ext>
              </a:extLst>
            </p:cNvPr>
            <p:cNvSpPr/>
            <p:nvPr/>
          </p:nvSpPr>
          <p:spPr>
            <a:xfrm>
              <a:off x="4491137" y="1752089"/>
              <a:ext cx="1202151" cy="411480"/>
            </a:xfrm>
            <a:prstGeom prst="roundRect">
              <a:avLst/>
            </a:prstGeom>
            <a:solidFill>
              <a:srgbClr val="ED22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Risk Management</a:t>
              </a:r>
              <a:endParaRPr kumimoji="0" lang="en-GB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A469B328-F3D7-73A2-7E0E-FFA82CB6D6A1}"/>
              </a:ext>
            </a:extLst>
          </p:cNvPr>
          <p:cNvGrpSpPr/>
          <p:nvPr/>
        </p:nvGrpSpPr>
        <p:grpSpPr>
          <a:xfrm>
            <a:off x="404439" y="1044077"/>
            <a:ext cx="1197864" cy="866751"/>
            <a:chOff x="404439" y="1044077"/>
            <a:chExt cx="1197864" cy="866751"/>
          </a:xfrm>
        </p:grpSpPr>
        <p:sp>
          <p:nvSpPr>
            <p:cNvPr id="185" name="Rounded Rectangle 19">
              <a:extLst>
                <a:ext uri="{FF2B5EF4-FFF2-40B4-BE49-F238E27FC236}">
                  <a16:creationId xmlns:a16="http://schemas.microsoft.com/office/drawing/2014/main" id="{58657F65-E8E1-0179-D48A-EB09B48B3AC7}"/>
                </a:ext>
              </a:extLst>
            </p:cNvPr>
            <p:cNvSpPr/>
            <p:nvPr/>
          </p:nvSpPr>
          <p:spPr>
            <a:xfrm>
              <a:off x="404439" y="1044077"/>
              <a:ext cx="1197864" cy="411480"/>
            </a:xfrm>
            <a:prstGeom prst="roundRect">
              <a:avLst/>
            </a:prstGeom>
            <a:solidFill>
              <a:srgbClr val="036DB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Initiate Project or Phase</a:t>
              </a:r>
            </a:p>
          </p:txBody>
        </p:sp>
        <p:sp>
          <p:nvSpPr>
            <p:cNvPr id="186" name="Rounded Rectangle 21">
              <a:extLst>
                <a:ext uri="{FF2B5EF4-FFF2-40B4-BE49-F238E27FC236}">
                  <a16:creationId xmlns:a16="http://schemas.microsoft.com/office/drawing/2014/main" id="{501B0709-F1AC-8858-2349-C4420FBFB119}"/>
                </a:ext>
              </a:extLst>
            </p:cNvPr>
            <p:cNvSpPr/>
            <p:nvPr/>
          </p:nvSpPr>
          <p:spPr>
            <a:xfrm>
              <a:off x="404439" y="1499348"/>
              <a:ext cx="1197864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Identify Stakeholders</a:t>
              </a:r>
            </a:p>
          </p:txBody>
        </p:sp>
      </p:grpSp>
      <p:sp>
        <p:nvSpPr>
          <p:cNvPr id="4" name="Rectangle 95">
            <a:extLst>
              <a:ext uri="{FF2B5EF4-FFF2-40B4-BE49-F238E27FC236}">
                <a16:creationId xmlns:a16="http://schemas.microsoft.com/office/drawing/2014/main" id="{7E5F2412-DE4F-3C11-7532-9C98EBDFAFAC}"/>
              </a:ext>
            </a:extLst>
          </p:cNvPr>
          <p:cNvSpPr/>
          <p:nvPr/>
        </p:nvSpPr>
        <p:spPr>
          <a:xfrm>
            <a:off x="-1" y="0"/>
            <a:ext cx="12179121" cy="6857999"/>
          </a:xfrm>
          <a:prstGeom prst="rect">
            <a:avLst/>
          </a:prstGeom>
          <a:solidFill>
            <a:schemeClr val="tx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BB02323-2F7E-F775-8019-BEDC68F4808C}"/>
              </a:ext>
            </a:extLst>
          </p:cNvPr>
          <p:cNvSpPr/>
          <p:nvPr/>
        </p:nvSpPr>
        <p:spPr>
          <a:xfrm>
            <a:off x="10701672" y="4476986"/>
            <a:ext cx="1216152" cy="1009414"/>
          </a:xfrm>
          <a:prstGeom prst="rect">
            <a:avLst/>
          </a:prstGeom>
          <a:solidFill>
            <a:srgbClr val="A6D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Outcome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Benefit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Value</a:t>
            </a:r>
          </a:p>
        </p:txBody>
      </p:sp>
      <p:sp>
        <p:nvSpPr>
          <p:cNvPr id="6" name="Action Button: Custom 138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C5159309-2AA1-BEB5-E922-F8B7DC861FEA}"/>
              </a:ext>
            </a:extLst>
          </p:cNvPr>
          <p:cNvSpPr/>
          <p:nvPr/>
        </p:nvSpPr>
        <p:spPr>
          <a:xfrm>
            <a:off x="10701672" y="6225477"/>
            <a:ext cx="1216152" cy="233211"/>
          </a:xfrm>
          <a:prstGeom prst="actionButtonBlank">
            <a:avLst/>
          </a:prstGeom>
          <a:solidFill>
            <a:schemeClr val="accent2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FINISH</a:t>
            </a:r>
          </a:p>
        </p:txBody>
      </p:sp>
      <p:sp>
        <p:nvSpPr>
          <p:cNvPr id="7" name="Rounded Rectangle 121">
            <a:extLst>
              <a:ext uri="{FF2B5EF4-FFF2-40B4-BE49-F238E27FC236}">
                <a16:creationId xmlns:a16="http://schemas.microsoft.com/office/drawing/2014/main" id="{A53D6D3E-8E93-72AA-E1E2-84C7048058CF}"/>
              </a:ext>
            </a:extLst>
          </p:cNvPr>
          <p:cNvSpPr>
            <a:spLocks/>
          </p:cNvSpPr>
          <p:nvPr/>
        </p:nvSpPr>
        <p:spPr bwMode="auto">
          <a:xfrm>
            <a:off x="286842" y="4441765"/>
            <a:ext cx="6234468" cy="2249170"/>
          </a:xfrm>
          <a:prstGeom prst="roundRect">
            <a:avLst>
              <a:gd name="adj" fmla="val 5756"/>
            </a:avLst>
          </a:prstGeom>
          <a:noFill/>
          <a:ln w="38215">
            <a:solidFill>
              <a:srgbClr val="A6D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Action Button: Custom 132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9C3F1390-A9A3-5886-34C8-329EFEC05289}"/>
              </a:ext>
            </a:extLst>
          </p:cNvPr>
          <p:cNvSpPr/>
          <p:nvPr/>
        </p:nvSpPr>
        <p:spPr>
          <a:xfrm>
            <a:off x="10701672" y="5944384"/>
            <a:ext cx="1216152" cy="233211"/>
          </a:xfrm>
          <a:prstGeom prst="actionButtonBlank">
            <a:avLst/>
          </a:prstGeom>
          <a:solidFill>
            <a:srgbClr val="F38120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9" name="Action Button: Custom 133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B26A5457-C4AE-7806-AC02-B5284A52E6CA}"/>
              </a:ext>
            </a:extLst>
          </p:cNvPr>
          <p:cNvSpPr/>
          <p:nvPr/>
        </p:nvSpPr>
        <p:spPr>
          <a:xfrm>
            <a:off x="10701672" y="5663291"/>
            <a:ext cx="1216152" cy="23321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START</a:t>
            </a:r>
          </a:p>
        </p:txBody>
      </p:sp>
      <p:sp>
        <p:nvSpPr>
          <p:cNvPr id="10" name="Rounded Rectangle 3">
            <a:extLst>
              <a:ext uri="{FF2B5EF4-FFF2-40B4-BE49-F238E27FC236}">
                <a16:creationId xmlns:a16="http://schemas.microsoft.com/office/drawing/2014/main" id="{FD317BDE-2D56-B679-48A4-75B12D9FA2CA}"/>
              </a:ext>
            </a:extLst>
          </p:cNvPr>
          <p:cNvSpPr/>
          <p:nvPr/>
        </p:nvSpPr>
        <p:spPr>
          <a:xfrm>
            <a:off x="6743486" y="4444323"/>
            <a:ext cx="3641396" cy="2245372"/>
          </a:xfrm>
          <a:prstGeom prst="roundRect">
            <a:avLst>
              <a:gd name="adj" fmla="val 5522"/>
            </a:avLst>
          </a:prstGeom>
          <a:noFill/>
          <a:ln w="38100">
            <a:solidFill>
              <a:srgbClr val="A6D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TextBox 24">
            <a:hlinkClick r:id="rId5" action="ppaction://hlinkpres?slideindex=1&amp;slidetitle="/>
            <a:extLst>
              <a:ext uri="{FF2B5EF4-FFF2-40B4-BE49-F238E27FC236}">
                <a16:creationId xmlns:a16="http://schemas.microsoft.com/office/drawing/2014/main" id="{0FB056E5-A635-F637-320B-27B9F5ED3E71}"/>
              </a:ext>
            </a:extLst>
          </p:cNvPr>
          <p:cNvSpPr txBox="1"/>
          <p:nvPr/>
        </p:nvSpPr>
        <p:spPr>
          <a:xfrm>
            <a:off x="6937357" y="4374227"/>
            <a:ext cx="2593140" cy="253497"/>
          </a:xfrm>
          <a:prstGeom prst="rect">
            <a:avLst/>
          </a:prstGeom>
          <a:solidFill>
            <a:schemeClr val="tx1"/>
          </a:solidFill>
          <a:ln w="12700" cmpd="dbl"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Project Management Performance Domains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1A8076F7-0668-B5F9-C4F0-95712893081F}"/>
              </a:ext>
            </a:extLst>
          </p:cNvPr>
          <p:cNvCxnSpPr>
            <a:cxnSpLocks/>
          </p:cNvCxnSpPr>
          <p:nvPr/>
        </p:nvCxnSpPr>
        <p:spPr>
          <a:xfrm>
            <a:off x="11333212" y="4801288"/>
            <a:ext cx="0" cy="144000"/>
          </a:xfrm>
          <a:prstGeom prst="straightConnector1">
            <a:avLst/>
          </a:prstGeom>
          <a:ln w="22225">
            <a:solidFill>
              <a:schemeClr val="accent6">
                <a:lumMod val="50000"/>
              </a:schemeClr>
            </a:solidFill>
            <a:round/>
            <a:headEnd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25868E8-BA4C-60DA-3954-CB4A5B43C099}"/>
              </a:ext>
            </a:extLst>
          </p:cNvPr>
          <p:cNvCxnSpPr>
            <a:cxnSpLocks/>
          </p:cNvCxnSpPr>
          <p:nvPr/>
        </p:nvCxnSpPr>
        <p:spPr>
          <a:xfrm>
            <a:off x="11333212" y="5113945"/>
            <a:ext cx="0" cy="144000"/>
          </a:xfrm>
          <a:prstGeom prst="straightConnector1">
            <a:avLst/>
          </a:prstGeom>
          <a:ln w="22225">
            <a:solidFill>
              <a:schemeClr val="accent6">
                <a:lumMod val="50000"/>
              </a:schemeClr>
            </a:solidFill>
            <a:round/>
            <a:headEnd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Box 592">
            <a:extLst>
              <a:ext uri="{FF2B5EF4-FFF2-40B4-BE49-F238E27FC236}">
                <a16:creationId xmlns:a16="http://schemas.microsoft.com/office/drawing/2014/main" id="{4D3840AA-9094-7968-C440-DA4E1066B8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4470" y="4581973"/>
            <a:ext cx="2852323" cy="2008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5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The arrows illustrate examples of permutations arising from interrelationships, interactions, overlaps, iterations, and integration within and across the Project Management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40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) Processes and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5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) Focus Areas.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5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6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Given the uniqueness of each individual project, the appropriate application and agility in using Processes and Focus Areas are determined by the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P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roject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M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anagement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P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rofessional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PMP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) through managing and engaging the project stakeholders.</a:t>
            </a:r>
          </a:p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5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7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The Project Management Processes are shown in the Focus Areas in which most of the related activities take place. </a:t>
            </a:r>
          </a:p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8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The Project Management Focus Areas are neither</a:t>
            </a: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project life cycle Phases nor Stages.</a:t>
            </a:r>
          </a:p>
        </p:txBody>
      </p:sp>
      <p:sp>
        <p:nvSpPr>
          <p:cNvPr id="35" name="Text Box 592">
            <a:extLst>
              <a:ext uri="{FF2B5EF4-FFF2-40B4-BE49-F238E27FC236}">
                <a16:creationId xmlns:a16="http://schemas.microsoft.com/office/drawing/2014/main" id="{8F32EBB6-3314-92D1-3002-B4A45D91A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44" y="4566733"/>
            <a:ext cx="3412472" cy="2018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170815" marR="0" lvl="0" indent="0" algn="just" defTabSz="914400" rtl="0" eaLnBrk="1" fontAlgn="auto" latinLnBrk="0" hangingPunct="1">
              <a:lnSpc>
                <a:spcPts val="910"/>
              </a:lnSpc>
              <a:spcBef>
                <a:spcPts val="5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1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-2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The PMI PMBOK</a:t>
            </a:r>
            <a:r>
              <a:rPr kumimoji="0" lang="en-US" sz="700" b="0" i="0" u="none" strike="noStrike" kern="1200" cap="none" spc="-20" normalizeH="0" baseline="3000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®</a:t>
            </a:r>
            <a:r>
              <a:rPr kumimoji="0" lang="en-US" sz="700" b="0" i="0" u="none" strike="noStrike" kern="1200" cap="none" spc="-2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 Guide – 8</a:t>
            </a:r>
            <a:r>
              <a:rPr kumimoji="0" lang="en-US" sz="700" b="0" i="0" u="none" strike="noStrike" kern="1200" cap="none" spc="-20" normalizeH="0" baseline="3000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th</a:t>
            </a:r>
            <a:r>
              <a:rPr kumimoji="0" lang="en-US" sz="700" b="0" i="0" u="none" strike="noStrike" kern="1200" cap="none" spc="-2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 Edition stands for Project Management Institute’s Project Management Body Of Knowledge Guide – Eighth Edition. A term that describes the knowledge within the profession of project management.</a:t>
            </a:r>
          </a:p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" b="1" i="0" u="none" strike="noStrike" kern="1200" cap="none" spc="0" normalizeH="0" baseline="0" noProof="0" dirty="0">
              <a:ln>
                <a:noFill/>
              </a:ln>
              <a:solidFill>
                <a:srgbClr val="A6D060"/>
              </a:solidFill>
              <a:effectLst/>
              <a:uLnTx/>
              <a:uFillTx/>
              <a:latin typeface="Arial" panose="020B0604020202020204" pitchFamily="34" charset="0"/>
              <a:ea typeface="Courier New" panose="02070309020205020404" pitchFamily="49" charset="0"/>
              <a:cs typeface="Courier New" panose="02070309020205020404" pitchFamily="49" charset="0"/>
            </a:endParaRPr>
          </a:p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2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Project Management Performance Domain: is a group of related processes that are critical for the effective delivery of project value.</a:t>
            </a:r>
          </a:p>
          <a:p>
            <a:pPr marL="170815" marR="0" lvl="0" indent="0" algn="just" defTabSz="914400" rtl="0" eaLnBrk="1" fontAlgn="auto" latinLnBrk="0" hangingPunct="1">
              <a:lnSpc>
                <a:spcPts val="910"/>
              </a:lnSpc>
              <a:spcBef>
                <a:spcPts val="5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3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Project Management Focus Areas: are a logical grouping of project management processes: Initiating, Planning, Executing, Monitoring and Controlling, and Closing. Each of these areas includes the processes that comprise relevant: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I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nputs,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ools and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echniques, and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O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utputs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ITTO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s).</a:t>
            </a:r>
          </a:p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4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Of the total six hundred seven (607) ITTOs (Inputs, Tools &amp; Techniques, and Outputs), only one hundred seventy-five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175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) are unique, yielding a unique ratio of approximately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29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%).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B1B27CE-2EFA-A42F-82C4-B97A6422F6CC}"/>
              </a:ext>
            </a:extLst>
          </p:cNvPr>
          <p:cNvGrpSpPr/>
          <p:nvPr/>
        </p:nvGrpSpPr>
        <p:grpSpPr>
          <a:xfrm>
            <a:off x="4613869" y="4594245"/>
            <a:ext cx="1434810" cy="87630"/>
            <a:chOff x="10604787" y="6645850"/>
            <a:chExt cx="1434810" cy="87630"/>
          </a:xfrm>
        </p:grpSpPr>
        <p:cxnSp>
          <p:nvCxnSpPr>
            <p:cNvPr id="37" name="Line 596">
              <a:extLst>
                <a:ext uri="{FF2B5EF4-FFF2-40B4-BE49-F238E27FC236}">
                  <a16:creationId xmlns:a16="http://schemas.microsoft.com/office/drawing/2014/main" id="{127F6683-7FE3-9957-C6B2-22D9E396B36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0653383" y="6690300"/>
              <a:ext cx="559263" cy="0"/>
            </a:xfrm>
            <a:prstGeom prst="line">
              <a:avLst/>
            </a:prstGeom>
            <a:noFill/>
            <a:ln w="16542">
              <a:solidFill>
                <a:srgbClr val="A6D06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8" name="AutoShape 595">
              <a:extLst>
                <a:ext uri="{FF2B5EF4-FFF2-40B4-BE49-F238E27FC236}">
                  <a16:creationId xmlns:a16="http://schemas.microsoft.com/office/drawing/2014/main" id="{355D9A0E-1BA5-D9BB-06B4-D0DAA492C5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04787" y="6656645"/>
              <a:ext cx="654807" cy="66675"/>
            </a:xfrm>
            <a:custGeom>
              <a:avLst/>
              <a:gdLst>
                <a:gd name="T0" fmla="+- 0 29116 28995"/>
                <a:gd name="T1" fmla="*/ T0 w 795"/>
                <a:gd name="T2" fmla="+- 0 4401 4401"/>
                <a:gd name="T3" fmla="*/ 4401 h 105"/>
                <a:gd name="T4" fmla="+- 0 28995 28995"/>
                <a:gd name="T5" fmla="*/ T4 w 795"/>
                <a:gd name="T6" fmla="+- 0 4454 4401"/>
                <a:gd name="T7" fmla="*/ 4454 h 105"/>
                <a:gd name="T8" fmla="+- 0 29116 28995"/>
                <a:gd name="T9" fmla="*/ T8 w 795"/>
                <a:gd name="T10" fmla="+- 0 4506 4401"/>
                <a:gd name="T11" fmla="*/ 4506 h 105"/>
                <a:gd name="T12" fmla="+- 0 29070 28995"/>
                <a:gd name="T13" fmla="*/ T12 w 795"/>
                <a:gd name="T14" fmla="+- 0 4454 4401"/>
                <a:gd name="T15" fmla="*/ 4454 h 105"/>
                <a:gd name="T16" fmla="+- 0 29116 28995"/>
                <a:gd name="T17" fmla="*/ T16 w 795"/>
                <a:gd name="T18" fmla="+- 0 4401 4401"/>
                <a:gd name="T19" fmla="*/ 4401 h 105"/>
                <a:gd name="T20" fmla="+- 0 29790 28995"/>
                <a:gd name="T21" fmla="*/ T20 w 795"/>
                <a:gd name="T22" fmla="+- 0 4454 4401"/>
                <a:gd name="T23" fmla="*/ 4454 h 105"/>
                <a:gd name="T24" fmla="+- 0 29668 28995"/>
                <a:gd name="T25" fmla="*/ T24 w 795"/>
                <a:gd name="T26" fmla="+- 0 4401 4401"/>
                <a:gd name="T27" fmla="*/ 4401 h 105"/>
                <a:gd name="T28" fmla="+- 0 29715 28995"/>
                <a:gd name="T29" fmla="*/ T28 w 795"/>
                <a:gd name="T30" fmla="+- 0 4454 4401"/>
                <a:gd name="T31" fmla="*/ 4454 h 105"/>
                <a:gd name="T32" fmla="+- 0 29668 28995"/>
                <a:gd name="T33" fmla="*/ T32 w 795"/>
                <a:gd name="T34" fmla="+- 0 4506 4401"/>
                <a:gd name="T35" fmla="*/ 4506 h 105"/>
                <a:gd name="T36" fmla="+- 0 29790 28995"/>
                <a:gd name="T37" fmla="*/ T36 w 795"/>
                <a:gd name="T38" fmla="+- 0 4454 4401"/>
                <a:gd name="T39" fmla="*/ 4454 h 10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795" h="105">
                  <a:moveTo>
                    <a:pt x="121" y="0"/>
                  </a:moveTo>
                  <a:lnTo>
                    <a:pt x="0" y="53"/>
                  </a:lnTo>
                  <a:lnTo>
                    <a:pt x="121" y="105"/>
                  </a:lnTo>
                  <a:lnTo>
                    <a:pt x="75" y="53"/>
                  </a:lnTo>
                  <a:lnTo>
                    <a:pt x="121" y="0"/>
                  </a:lnTo>
                  <a:moveTo>
                    <a:pt x="795" y="53"/>
                  </a:moveTo>
                  <a:lnTo>
                    <a:pt x="673" y="0"/>
                  </a:lnTo>
                  <a:lnTo>
                    <a:pt x="720" y="53"/>
                  </a:lnTo>
                  <a:lnTo>
                    <a:pt x="673" y="105"/>
                  </a:lnTo>
                  <a:lnTo>
                    <a:pt x="795" y="53"/>
                  </a:lnTo>
                </a:path>
              </a:pathLst>
            </a:custGeom>
            <a:solidFill>
              <a:srgbClr val="E93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39" name="Line 594">
              <a:extLst>
                <a:ext uri="{FF2B5EF4-FFF2-40B4-BE49-F238E27FC236}">
                  <a16:creationId xmlns:a16="http://schemas.microsoft.com/office/drawing/2014/main" id="{FDD57E02-E289-6D48-929A-12B5514CCBE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1384790" y="6689665"/>
              <a:ext cx="654807" cy="0"/>
            </a:xfrm>
            <a:prstGeom prst="line">
              <a:avLst/>
            </a:prstGeom>
            <a:noFill/>
            <a:ln w="16542">
              <a:solidFill>
                <a:srgbClr val="809AC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60E5277E-36B8-C0CF-1DB6-A2CC6DABFE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68128" y="6645850"/>
              <a:ext cx="88955" cy="87630"/>
            </a:xfrm>
            <a:prstGeom prst="rect">
              <a:avLst/>
            </a:prstGeom>
            <a:noFill/>
            <a:ln w="12700" cmpd="dbl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B7BA2FE-C7F8-20EB-B4A3-CAA59B0312C5}"/>
              </a:ext>
            </a:extLst>
          </p:cNvPr>
          <p:cNvGrpSpPr/>
          <p:nvPr/>
        </p:nvGrpSpPr>
        <p:grpSpPr>
          <a:xfrm>
            <a:off x="352424" y="502972"/>
            <a:ext cx="1298274" cy="1708031"/>
            <a:chOff x="117272" y="875103"/>
            <a:chExt cx="972345" cy="1648308"/>
          </a:xfrm>
        </p:grpSpPr>
        <p:sp>
          <p:nvSpPr>
            <p:cNvPr id="44" name="Rounded Rectangle 10">
              <a:extLst>
                <a:ext uri="{FF2B5EF4-FFF2-40B4-BE49-F238E27FC236}">
                  <a16:creationId xmlns:a16="http://schemas.microsoft.com/office/drawing/2014/main" id="{E23F64DB-3C21-2E99-4B4C-207F6F49E8C7}"/>
                </a:ext>
              </a:extLst>
            </p:cNvPr>
            <p:cNvSpPr/>
            <p:nvPr/>
          </p:nvSpPr>
          <p:spPr>
            <a:xfrm>
              <a:off x="117272" y="1027311"/>
              <a:ext cx="972345" cy="1496100"/>
            </a:xfrm>
            <a:prstGeom prst="roundRect">
              <a:avLst>
                <a:gd name="adj" fmla="val 9528"/>
              </a:avLst>
            </a:prstGeom>
            <a:noFill/>
            <a:ln w="28575">
              <a:solidFill>
                <a:schemeClr val="accent2">
                  <a:lumMod val="20000"/>
                  <a:lumOff val="80000"/>
                </a:schemeClr>
              </a:solidFill>
              <a:prstDash val="solid"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BE3B20B-0F0D-0744-869D-CB46660BECBF}"/>
                </a:ext>
              </a:extLst>
            </p:cNvPr>
            <p:cNvSpPr txBox="1"/>
            <p:nvPr/>
          </p:nvSpPr>
          <p:spPr>
            <a:xfrm>
              <a:off x="276937" y="875103"/>
              <a:ext cx="631890" cy="297015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C0504D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Initiating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C0504D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Focus Area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C7F546C-ADAA-23C8-6F25-98253F4A82DA}"/>
              </a:ext>
            </a:extLst>
          </p:cNvPr>
          <p:cNvGrpSpPr/>
          <p:nvPr/>
        </p:nvGrpSpPr>
        <p:grpSpPr>
          <a:xfrm>
            <a:off x="10667803" y="2471723"/>
            <a:ext cx="1272022" cy="1616071"/>
            <a:chOff x="8001001" y="2432151"/>
            <a:chExt cx="990599" cy="1616071"/>
          </a:xfrm>
        </p:grpSpPr>
        <p:sp>
          <p:nvSpPr>
            <p:cNvPr id="50" name="Rounded Rectangle 11">
              <a:extLst>
                <a:ext uri="{FF2B5EF4-FFF2-40B4-BE49-F238E27FC236}">
                  <a16:creationId xmlns:a16="http://schemas.microsoft.com/office/drawing/2014/main" id="{F8FA1B4E-836B-F298-9A88-2081F311C3A2}"/>
                </a:ext>
              </a:extLst>
            </p:cNvPr>
            <p:cNvSpPr/>
            <p:nvPr/>
          </p:nvSpPr>
          <p:spPr>
            <a:xfrm>
              <a:off x="8001001" y="2514600"/>
              <a:ext cx="990599" cy="1533622"/>
            </a:xfrm>
            <a:prstGeom prst="roundRect">
              <a:avLst>
                <a:gd name="adj" fmla="val 8975"/>
              </a:avLst>
            </a:prstGeom>
            <a:noFill/>
            <a:ln w="28575">
              <a:solidFill>
                <a:schemeClr val="accent6">
                  <a:lumMod val="75000"/>
                </a:schemeClr>
              </a:solidFill>
              <a:prstDash val="solid"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F6BAF3A-71E3-CC6D-B843-7096632C82A2}"/>
                </a:ext>
              </a:extLst>
            </p:cNvPr>
            <p:cNvSpPr txBox="1"/>
            <p:nvPr/>
          </p:nvSpPr>
          <p:spPr>
            <a:xfrm>
              <a:off x="8167550" y="2432151"/>
              <a:ext cx="669279" cy="307777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  <a:prstDash val="solid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Closing Focus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Area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669C480-5F6F-7E03-FABA-973D33CD5399}"/>
              </a:ext>
            </a:extLst>
          </p:cNvPr>
          <p:cNvGrpSpPr/>
          <p:nvPr/>
        </p:nvGrpSpPr>
        <p:grpSpPr>
          <a:xfrm>
            <a:off x="318616" y="1486440"/>
            <a:ext cx="11016948" cy="2935832"/>
            <a:chOff x="159805" y="1447800"/>
            <a:chExt cx="8323655" cy="2935832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23BD215-F036-EC12-3237-6F912C101775}"/>
                </a:ext>
              </a:extLst>
            </p:cNvPr>
            <p:cNvGrpSpPr/>
            <p:nvPr/>
          </p:nvGrpSpPr>
          <p:grpSpPr>
            <a:xfrm>
              <a:off x="159805" y="1447800"/>
              <a:ext cx="8323655" cy="2935832"/>
              <a:chOff x="159790" y="1447800"/>
              <a:chExt cx="8323101" cy="2935832"/>
            </a:xfrm>
          </p:grpSpPr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02A6A908-6251-0404-4560-E68B03712BAD}"/>
                  </a:ext>
                </a:extLst>
              </p:cNvPr>
              <p:cNvGrpSpPr/>
              <p:nvPr/>
            </p:nvGrpSpPr>
            <p:grpSpPr>
              <a:xfrm>
                <a:off x="159790" y="1517709"/>
                <a:ext cx="8323101" cy="2865923"/>
                <a:chOff x="159790" y="1517709"/>
                <a:chExt cx="8323101" cy="2865923"/>
              </a:xfrm>
            </p:grpSpPr>
            <p:grpSp>
              <p:nvGrpSpPr>
                <p:cNvPr id="59" name="Group 58">
                  <a:extLst>
                    <a:ext uri="{FF2B5EF4-FFF2-40B4-BE49-F238E27FC236}">
                      <a16:creationId xmlns:a16="http://schemas.microsoft.com/office/drawing/2014/main" id="{1C6EF4EB-E61F-A1A5-1F56-87BBAA2AEAE4}"/>
                    </a:ext>
                  </a:extLst>
                </p:cNvPr>
                <p:cNvGrpSpPr/>
                <p:nvPr/>
              </p:nvGrpSpPr>
              <p:grpSpPr>
                <a:xfrm>
                  <a:off x="159790" y="1517709"/>
                  <a:ext cx="8323101" cy="2865923"/>
                  <a:chOff x="159790" y="1517709"/>
                  <a:chExt cx="8323101" cy="2865923"/>
                </a:xfrm>
              </p:grpSpPr>
              <p:cxnSp>
                <p:nvCxnSpPr>
                  <p:cNvPr id="61" name="Straight Arrow Connector 60">
                    <a:extLst>
                      <a:ext uri="{FF2B5EF4-FFF2-40B4-BE49-F238E27FC236}">
                        <a16:creationId xmlns:a16="http://schemas.microsoft.com/office/drawing/2014/main" id="{25F21F56-8952-7E2E-9E95-D2A624D7A27D}"/>
                      </a:ext>
                    </a:extLst>
                  </p:cNvPr>
                  <p:cNvCxnSpPr/>
                  <p:nvPr/>
                </p:nvCxnSpPr>
                <p:spPr>
                  <a:xfrm>
                    <a:off x="7695487" y="3276599"/>
                    <a:ext cx="255601" cy="1"/>
                  </a:xfrm>
                  <a:prstGeom prst="straightConnector1">
                    <a:avLst/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headEnd type="stealth"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4" name="Straight Arrow Connector 83">
                    <a:extLst>
                      <a:ext uri="{FF2B5EF4-FFF2-40B4-BE49-F238E27FC236}">
                        <a16:creationId xmlns:a16="http://schemas.microsoft.com/office/drawing/2014/main" id="{B5121B80-40E1-2949-20AC-5A871E84827F}"/>
                      </a:ext>
                    </a:extLst>
                  </p:cNvPr>
                  <p:cNvCxnSpPr/>
                  <p:nvPr/>
                </p:nvCxnSpPr>
                <p:spPr>
                  <a:xfrm>
                    <a:off x="8482891" y="4077632"/>
                    <a:ext cx="0" cy="306000"/>
                  </a:xfrm>
                  <a:prstGeom prst="straightConnector1">
                    <a:avLst/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round/>
                    <a:headEnd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5" name="Straight Arrow Connector 84">
                    <a:extLst>
                      <a:ext uri="{FF2B5EF4-FFF2-40B4-BE49-F238E27FC236}">
                        <a16:creationId xmlns:a16="http://schemas.microsoft.com/office/drawing/2014/main" id="{9873ABF0-7D0A-50AD-11DD-A7C89A135193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3693078" y="3296779"/>
                    <a:ext cx="241784" cy="0"/>
                  </a:xfrm>
                  <a:prstGeom prst="straightConnector1">
                    <a:avLst/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headEnd type="stealth"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" name="Shape 233">
                    <a:extLst>
                      <a:ext uri="{FF2B5EF4-FFF2-40B4-BE49-F238E27FC236}">
                        <a16:creationId xmlns:a16="http://schemas.microsoft.com/office/drawing/2014/main" id="{117E2B95-B9A6-2CF6-C425-B5C8666C5FDF}"/>
                      </a:ext>
                    </a:extLst>
                  </p:cNvPr>
                  <p:cNvCxnSpPr/>
                  <p:nvPr/>
                </p:nvCxnSpPr>
                <p:spPr>
                  <a:xfrm rot="10800000" flipH="1" flipV="1">
                    <a:off x="159790" y="1517709"/>
                    <a:ext cx="5545999" cy="2560320"/>
                  </a:xfrm>
                  <a:prstGeom prst="bentConnector4">
                    <a:avLst>
                      <a:gd name="adj1" fmla="val -2076"/>
                      <a:gd name="adj2" fmla="val 108551"/>
                    </a:avLst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headEnd type="stealth"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7" name="Straight Arrow Connector 86">
                    <a:extLst>
                      <a:ext uri="{FF2B5EF4-FFF2-40B4-BE49-F238E27FC236}">
                        <a16:creationId xmlns:a16="http://schemas.microsoft.com/office/drawing/2014/main" id="{AAE93942-C384-B4C7-4908-BC3C804B08A3}"/>
                      </a:ext>
                    </a:extLst>
                  </p:cNvPr>
                  <p:cNvCxnSpPr/>
                  <p:nvPr/>
                </p:nvCxnSpPr>
                <p:spPr>
                  <a:xfrm rot="5400000">
                    <a:off x="2606570" y="2350714"/>
                    <a:ext cx="274320" cy="2117"/>
                  </a:xfrm>
                  <a:prstGeom prst="straightConnector1">
                    <a:avLst/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headEnd type="stealth"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0" name="Straight Arrow Connector 109">
                    <a:extLst>
                      <a:ext uri="{FF2B5EF4-FFF2-40B4-BE49-F238E27FC236}">
                        <a16:creationId xmlns:a16="http://schemas.microsoft.com/office/drawing/2014/main" id="{C35E2095-48C6-6BFC-B0DD-39656DE07D6F}"/>
                      </a:ext>
                    </a:extLst>
                  </p:cNvPr>
                  <p:cNvCxnSpPr/>
                  <p:nvPr/>
                </p:nvCxnSpPr>
                <p:spPr>
                  <a:xfrm rot="5400000">
                    <a:off x="6888236" y="2350714"/>
                    <a:ext cx="274320" cy="2117"/>
                  </a:xfrm>
                  <a:prstGeom prst="straightConnector1">
                    <a:avLst/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headEnd type="stealth"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60" name="Shape 154">
                  <a:extLst>
                    <a:ext uri="{FF2B5EF4-FFF2-40B4-BE49-F238E27FC236}">
                      <a16:creationId xmlns:a16="http://schemas.microsoft.com/office/drawing/2014/main" id="{8B36BEB8-6188-665C-4478-778A0A057EFB}"/>
                    </a:ext>
                  </a:extLst>
                </p:cNvPr>
                <p:cNvCxnSpPr/>
                <p:nvPr/>
              </p:nvCxnSpPr>
              <p:spPr>
                <a:xfrm rot="16200000" flipH="1">
                  <a:off x="5029200" y="883808"/>
                  <a:ext cx="1588" cy="6362700"/>
                </a:xfrm>
                <a:prstGeom prst="bentConnector4">
                  <a:avLst>
                    <a:gd name="adj1" fmla="val 8397358"/>
                    <a:gd name="adj2" fmla="val 100000"/>
                  </a:avLst>
                </a:prstGeom>
                <a:ln w="22225">
                  <a:solidFill>
                    <a:schemeClr val="accent6">
                      <a:lumMod val="50000"/>
                    </a:schemeClr>
                  </a:solidFill>
                  <a:headEnd type="stealth" w="lg" len="med"/>
                  <a:tailEnd type="stealth" w="lg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7" name="Straight Arrow Connector 56">
                <a:extLst>
                  <a:ext uri="{FF2B5EF4-FFF2-40B4-BE49-F238E27FC236}">
                    <a16:creationId xmlns:a16="http://schemas.microsoft.com/office/drawing/2014/main" id="{7F7D64A4-C57B-B921-973C-BFAABB726344}"/>
                  </a:ext>
                </a:extLst>
              </p:cNvPr>
              <p:cNvCxnSpPr/>
              <p:nvPr/>
            </p:nvCxnSpPr>
            <p:spPr>
              <a:xfrm>
                <a:off x="1191028" y="1447800"/>
                <a:ext cx="172703" cy="1588"/>
              </a:xfrm>
              <a:prstGeom prst="straightConnector1">
                <a:avLst/>
              </a:prstGeom>
              <a:ln w="22225">
                <a:solidFill>
                  <a:schemeClr val="accent6">
                    <a:lumMod val="50000"/>
                  </a:schemeClr>
                </a:solidFill>
                <a:headEnd type="stealth" w="lg" len="med"/>
                <a:tailEnd type="stealth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Arrow Connector 57">
                <a:extLst>
                  <a:ext uri="{FF2B5EF4-FFF2-40B4-BE49-F238E27FC236}">
                    <a16:creationId xmlns:a16="http://schemas.microsoft.com/office/drawing/2014/main" id="{E546765E-25C4-12AD-F08D-56803290D2C7}"/>
                  </a:ext>
                </a:extLst>
              </p:cNvPr>
              <p:cNvCxnSpPr/>
              <p:nvPr/>
            </p:nvCxnSpPr>
            <p:spPr>
              <a:xfrm rot="5400000">
                <a:off x="244899" y="2350714"/>
                <a:ext cx="274320" cy="2117"/>
              </a:xfrm>
              <a:prstGeom prst="straightConnector1">
                <a:avLst/>
              </a:prstGeom>
              <a:ln w="22225">
                <a:solidFill>
                  <a:schemeClr val="accent6">
                    <a:lumMod val="50000"/>
                  </a:schemeClr>
                </a:solidFill>
                <a:headEnd type="stealth" w="lg" len="med"/>
                <a:tailEnd type="stealth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F4CF86EC-A138-00F0-B24C-124842D55B5F}"/>
                </a:ext>
              </a:extLst>
            </p:cNvPr>
            <p:cNvCxnSpPr/>
            <p:nvPr/>
          </p:nvCxnSpPr>
          <p:spPr>
            <a:xfrm rot="5400000">
              <a:off x="8329410" y="2335801"/>
              <a:ext cx="252000" cy="0"/>
            </a:xfrm>
            <a:prstGeom prst="straightConnector1">
              <a:avLst/>
            </a:prstGeom>
            <a:ln w="22225">
              <a:solidFill>
                <a:schemeClr val="accent6">
                  <a:lumMod val="50000"/>
                </a:schemeClr>
              </a:solidFill>
              <a:headEnd type="stealth" w="lg" len="med"/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CCA72B8A-7CCA-0042-C390-6C4E4C51304C}"/>
              </a:ext>
            </a:extLst>
          </p:cNvPr>
          <p:cNvGrpSpPr/>
          <p:nvPr/>
        </p:nvGrpSpPr>
        <p:grpSpPr>
          <a:xfrm>
            <a:off x="5360546" y="2424222"/>
            <a:ext cx="4905856" cy="1663572"/>
            <a:chOff x="3915354" y="2375027"/>
            <a:chExt cx="3631538" cy="1663572"/>
          </a:xfrm>
        </p:grpSpPr>
        <p:sp>
          <p:nvSpPr>
            <p:cNvPr id="115" name="Rounded Rectangle 12">
              <a:extLst>
                <a:ext uri="{FF2B5EF4-FFF2-40B4-BE49-F238E27FC236}">
                  <a16:creationId xmlns:a16="http://schemas.microsoft.com/office/drawing/2014/main" id="{64474530-FED0-A67F-1516-667FD17DD9E1}"/>
                </a:ext>
              </a:extLst>
            </p:cNvPr>
            <p:cNvSpPr/>
            <p:nvPr/>
          </p:nvSpPr>
          <p:spPr>
            <a:xfrm>
              <a:off x="3915354" y="2514599"/>
              <a:ext cx="3631538" cy="1524000"/>
            </a:xfrm>
            <a:prstGeom prst="roundRect">
              <a:avLst>
                <a:gd name="adj" fmla="val 6667"/>
              </a:avLst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  <a:prstDash val="solid"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70F39015-CC45-C765-2C0D-865E2346128E}"/>
                </a:ext>
              </a:extLst>
            </p:cNvPr>
            <p:cNvSpPr txBox="1"/>
            <p:nvPr/>
          </p:nvSpPr>
          <p:spPr>
            <a:xfrm>
              <a:off x="4009829" y="2375027"/>
              <a:ext cx="1819985" cy="25391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Monitoring and Controlling Focus Area</a:t>
              </a: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C64A5A79-7D27-34AF-C23B-C4B2714F74FD}"/>
              </a:ext>
            </a:extLst>
          </p:cNvPr>
          <p:cNvGrpSpPr/>
          <p:nvPr/>
        </p:nvGrpSpPr>
        <p:grpSpPr>
          <a:xfrm>
            <a:off x="1951716" y="541346"/>
            <a:ext cx="9988116" cy="1673829"/>
            <a:chOff x="1295400" y="485775"/>
            <a:chExt cx="7700366" cy="1673829"/>
          </a:xfrm>
        </p:grpSpPr>
        <p:sp>
          <p:nvSpPr>
            <p:cNvPr id="118" name="Rounded Rectangle 13">
              <a:extLst>
                <a:ext uri="{FF2B5EF4-FFF2-40B4-BE49-F238E27FC236}">
                  <a16:creationId xmlns:a16="http://schemas.microsoft.com/office/drawing/2014/main" id="{B016E58B-24B8-9B69-6090-6707E4819E7F}"/>
                </a:ext>
              </a:extLst>
            </p:cNvPr>
            <p:cNvSpPr/>
            <p:nvPr/>
          </p:nvSpPr>
          <p:spPr>
            <a:xfrm>
              <a:off x="1295400" y="605124"/>
              <a:ext cx="7700366" cy="1554480"/>
            </a:xfrm>
            <a:prstGeom prst="roundRect">
              <a:avLst>
                <a:gd name="adj" fmla="val 5699"/>
              </a:avLst>
            </a:prstGeom>
            <a:noFill/>
            <a:ln w="28575">
              <a:solidFill>
                <a:schemeClr val="tx2">
                  <a:lumMod val="20000"/>
                  <a:lumOff val="80000"/>
                </a:schemeClr>
              </a:solidFill>
              <a:prstDash val="solid"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62DF3DDE-74F3-D7BB-1DC3-EBE096778A6E}"/>
                </a:ext>
              </a:extLst>
            </p:cNvPr>
            <p:cNvSpPr txBox="1"/>
            <p:nvPr/>
          </p:nvSpPr>
          <p:spPr>
            <a:xfrm>
              <a:off x="1454180" y="485775"/>
              <a:ext cx="1156376" cy="25391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Planning Focus Area</a:t>
              </a:r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2117B34B-F39E-4648-CAA2-C77814F68E45}"/>
              </a:ext>
            </a:extLst>
          </p:cNvPr>
          <p:cNvGrpSpPr/>
          <p:nvPr/>
        </p:nvGrpSpPr>
        <p:grpSpPr>
          <a:xfrm>
            <a:off x="360891" y="2425498"/>
            <a:ext cx="4604270" cy="1657350"/>
            <a:chOff x="398431" y="2386861"/>
            <a:chExt cx="4455966" cy="1657350"/>
          </a:xfrm>
        </p:grpSpPr>
        <p:sp>
          <p:nvSpPr>
            <p:cNvPr id="124" name="Rounded Rectangle 14">
              <a:extLst>
                <a:ext uri="{FF2B5EF4-FFF2-40B4-BE49-F238E27FC236}">
                  <a16:creationId xmlns:a16="http://schemas.microsoft.com/office/drawing/2014/main" id="{28679FC8-AA64-3260-5D6E-8DDA921B4ED0}"/>
                </a:ext>
              </a:extLst>
            </p:cNvPr>
            <p:cNvSpPr/>
            <p:nvPr/>
          </p:nvSpPr>
          <p:spPr>
            <a:xfrm>
              <a:off x="398431" y="2520211"/>
              <a:ext cx="4455966" cy="1524000"/>
            </a:xfrm>
            <a:prstGeom prst="roundRect">
              <a:avLst>
                <a:gd name="adj" fmla="val 7957"/>
              </a:avLst>
            </a:prstGeom>
            <a:noFill/>
            <a:ln w="28575">
              <a:solidFill>
                <a:schemeClr val="accent2">
                  <a:lumMod val="60000"/>
                  <a:lumOff val="40000"/>
                </a:schemeClr>
              </a:solidFill>
              <a:prstDash val="solid"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892EE50E-7B30-A43E-2D3C-F20A917D893C}"/>
                </a:ext>
              </a:extLst>
            </p:cNvPr>
            <p:cNvSpPr txBox="1"/>
            <p:nvPr/>
          </p:nvSpPr>
          <p:spPr>
            <a:xfrm>
              <a:off x="692447" y="2386861"/>
              <a:ext cx="1444882" cy="25391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D99694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Executing Focus Area</a:t>
              </a:r>
            </a:p>
          </p:txBody>
        </p:sp>
      </p:grpSp>
      <p:pic>
        <p:nvPicPr>
          <p:cNvPr id="126" name="Picture 125">
            <a:extLst>
              <a:ext uri="{FF2B5EF4-FFF2-40B4-BE49-F238E27FC236}">
                <a16:creationId xmlns:a16="http://schemas.microsoft.com/office/drawing/2014/main" id="{AF71EE09-3F41-902E-BB6A-30E9D2A4613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2900" y="78304"/>
            <a:ext cx="762031" cy="489168"/>
          </a:xfrm>
          <a:prstGeom prst="rect">
            <a:avLst/>
          </a:prstGeom>
        </p:spPr>
      </p:pic>
      <p:sp>
        <p:nvSpPr>
          <p:cNvPr id="13" name="Rounded Rectangle 21">
            <a:extLst>
              <a:ext uri="{FF2B5EF4-FFF2-40B4-BE49-F238E27FC236}">
                <a16:creationId xmlns:a16="http://schemas.microsoft.com/office/drawing/2014/main" id="{F5F74E82-AD64-9016-3946-3C038999F5D7}"/>
              </a:ext>
            </a:extLst>
          </p:cNvPr>
          <p:cNvSpPr/>
          <p:nvPr/>
        </p:nvSpPr>
        <p:spPr>
          <a:xfrm>
            <a:off x="401295" y="1500919"/>
            <a:ext cx="1197864" cy="684000"/>
          </a:xfrm>
          <a:prstGeom prst="roundRect">
            <a:avLst/>
          </a:prstGeom>
          <a:solidFill>
            <a:srgbClr val="F9EA29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Identify Stakeholders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70DFD4B-0401-6E64-9939-04293FF9CD55}"/>
              </a:ext>
            </a:extLst>
          </p:cNvPr>
          <p:cNvGrpSpPr/>
          <p:nvPr/>
        </p:nvGrpSpPr>
        <p:grpSpPr>
          <a:xfrm>
            <a:off x="9030326" y="1271113"/>
            <a:ext cx="2760379" cy="684000"/>
            <a:chOff x="9030326" y="1271113"/>
            <a:chExt cx="2760379" cy="411480"/>
          </a:xfrm>
        </p:grpSpPr>
        <p:sp>
          <p:nvSpPr>
            <p:cNvPr id="14" name="Rounded Rectangle 27">
              <a:extLst>
                <a:ext uri="{FF2B5EF4-FFF2-40B4-BE49-F238E27FC236}">
                  <a16:creationId xmlns:a16="http://schemas.microsoft.com/office/drawing/2014/main" id="{20C27FFA-B1B4-BFCF-F650-9445430E2E5F}"/>
                </a:ext>
              </a:extLst>
            </p:cNvPr>
            <p:cNvSpPr/>
            <p:nvPr/>
          </p:nvSpPr>
          <p:spPr>
            <a:xfrm>
              <a:off x="9030326" y="1271113"/>
              <a:ext cx="1357700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Stakeholder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Engagement</a:t>
              </a:r>
            </a:p>
          </p:txBody>
        </p:sp>
        <p:sp>
          <p:nvSpPr>
            <p:cNvPr id="15" name="Rounded Rectangle 28">
              <a:extLst>
                <a:ext uri="{FF2B5EF4-FFF2-40B4-BE49-F238E27FC236}">
                  <a16:creationId xmlns:a16="http://schemas.microsoft.com/office/drawing/2014/main" id="{86BFCE56-1E65-EC97-E417-445E5140C3EF}"/>
                </a:ext>
              </a:extLst>
            </p:cNvPr>
            <p:cNvSpPr/>
            <p:nvPr/>
          </p:nvSpPr>
          <p:spPr>
            <a:xfrm>
              <a:off x="10433005" y="1271113"/>
              <a:ext cx="1357700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Communications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Management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2C29AA8-6ACC-7FF6-19DD-201B08501351}"/>
              </a:ext>
            </a:extLst>
          </p:cNvPr>
          <p:cNvGrpSpPr/>
          <p:nvPr/>
        </p:nvGrpSpPr>
        <p:grpSpPr>
          <a:xfrm>
            <a:off x="1933878" y="3142397"/>
            <a:ext cx="2921543" cy="684000"/>
            <a:chOff x="2083588" y="3294924"/>
            <a:chExt cx="2921543" cy="407049"/>
          </a:xfrm>
        </p:grpSpPr>
        <p:sp>
          <p:nvSpPr>
            <p:cNvPr id="18" name="Rounded Rectangle 48">
              <a:extLst>
                <a:ext uri="{FF2B5EF4-FFF2-40B4-BE49-F238E27FC236}">
                  <a16:creationId xmlns:a16="http://schemas.microsoft.com/office/drawing/2014/main" id="{BDD959FC-48F2-CE10-346D-5B56492004E1}"/>
                </a:ext>
              </a:extLst>
            </p:cNvPr>
            <p:cNvSpPr/>
            <p:nvPr/>
          </p:nvSpPr>
          <p:spPr>
            <a:xfrm>
              <a:off x="2083588" y="3294924"/>
              <a:ext cx="1438744" cy="407049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 Stakeholder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Engagement</a:t>
              </a:r>
            </a:p>
          </p:txBody>
        </p:sp>
        <p:sp>
          <p:nvSpPr>
            <p:cNvPr id="20" name="Rounded Rectangle 143">
              <a:extLst>
                <a:ext uri="{FF2B5EF4-FFF2-40B4-BE49-F238E27FC236}">
                  <a16:creationId xmlns:a16="http://schemas.microsoft.com/office/drawing/2014/main" id="{749AFEE5-1057-C362-FDD3-DF86332F8CF4}"/>
                </a:ext>
              </a:extLst>
            </p:cNvPr>
            <p:cNvSpPr/>
            <p:nvPr/>
          </p:nvSpPr>
          <p:spPr>
            <a:xfrm>
              <a:off x="3566387" y="3294924"/>
              <a:ext cx="1438744" cy="407049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18000" rIns="0" bIns="18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 Communications</a:t>
              </a:r>
              <a:endParaRPr kumimoji="0" lang="en-GB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77039BD-0F07-BEEF-1D14-EF420FE792C7}"/>
              </a:ext>
            </a:extLst>
          </p:cNvPr>
          <p:cNvGrpSpPr/>
          <p:nvPr/>
        </p:nvGrpSpPr>
        <p:grpSpPr>
          <a:xfrm>
            <a:off x="7837542" y="3130795"/>
            <a:ext cx="2328639" cy="684000"/>
            <a:chOff x="7989942" y="3283049"/>
            <a:chExt cx="2328639" cy="411480"/>
          </a:xfrm>
        </p:grpSpPr>
        <p:sp>
          <p:nvSpPr>
            <p:cNvPr id="25" name="Rounded Rectangle 54">
              <a:extLst>
                <a:ext uri="{FF2B5EF4-FFF2-40B4-BE49-F238E27FC236}">
                  <a16:creationId xmlns:a16="http://schemas.microsoft.com/office/drawing/2014/main" id="{453E5A41-6973-C8EC-319D-E144A1AACC87}"/>
                </a:ext>
              </a:extLst>
            </p:cNvPr>
            <p:cNvSpPr/>
            <p:nvPr/>
          </p:nvSpPr>
          <p:spPr>
            <a:xfrm>
              <a:off x="7989942" y="3283049"/>
              <a:ext cx="1142999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18000" rIns="0" bIns="1800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Stakeholder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Engagement</a:t>
              </a:r>
            </a:p>
          </p:txBody>
        </p:sp>
        <p:sp>
          <p:nvSpPr>
            <p:cNvPr id="30" name="Rounded Rectangle 118">
              <a:extLst>
                <a:ext uri="{FF2B5EF4-FFF2-40B4-BE49-F238E27FC236}">
                  <a16:creationId xmlns:a16="http://schemas.microsoft.com/office/drawing/2014/main" id="{87B86D5D-8276-E759-E253-EF3240DA28B9}"/>
                </a:ext>
              </a:extLst>
            </p:cNvPr>
            <p:cNvSpPr/>
            <p:nvPr/>
          </p:nvSpPr>
          <p:spPr>
            <a:xfrm>
              <a:off x="9175582" y="3283049"/>
              <a:ext cx="1142999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Communications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A9B4BB2-1133-5FFC-D9A9-4A8F16E4A9D7}"/>
              </a:ext>
            </a:extLst>
          </p:cNvPr>
          <p:cNvSpPr txBox="1"/>
          <p:nvPr/>
        </p:nvSpPr>
        <p:spPr>
          <a:xfrm>
            <a:off x="1624946" y="-46392"/>
            <a:ext cx="866836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rgbClr val="C7D45C"/>
                </a:solidFill>
              </a:rPr>
              <a:t>Project Management Performance Domains and Focus Areas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DE35F1-9610-B2AA-5334-C8E627E8F6E5}"/>
              </a:ext>
            </a:extLst>
          </p:cNvPr>
          <p:cNvSpPr txBox="1"/>
          <p:nvPr/>
        </p:nvSpPr>
        <p:spPr>
          <a:xfrm>
            <a:off x="3207997" y="305396"/>
            <a:ext cx="55022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95BC5B"/>
                </a:solidFill>
              </a:rPr>
              <a:t>In accordance with PMI PMBOK® Guide - Eighth (8</a:t>
            </a:r>
            <a:r>
              <a:rPr lang="en-US" sz="1600" baseline="30000" dirty="0">
                <a:solidFill>
                  <a:srgbClr val="95BC5B"/>
                </a:solidFill>
              </a:rPr>
              <a:t>th</a:t>
            </a:r>
            <a:r>
              <a:rPr lang="en-US" sz="1600" dirty="0">
                <a:solidFill>
                  <a:srgbClr val="95BC5B"/>
                </a:solidFill>
              </a:rPr>
              <a:t>) Edition</a:t>
            </a:r>
          </a:p>
        </p:txBody>
      </p:sp>
      <p:graphicFrame>
        <p:nvGraphicFramePr>
          <p:cNvPr id="11" name="Table 128">
            <a:extLst>
              <a:ext uri="{FF2B5EF4-FFF2-40B4-BE49-F238E27FC236}">
                <a16:creationId xmlns:a16="http://schemas.microsoft.com/office/drawing/2014/main" id="{C09E33C0-EFB7-7072-0BB4-EF7372AC53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3824590"/>
              </p:ext>
            </p:extLst>
          </p:nvPr>
        </p:nvGraphicFramePr>
        <p:xfrm>
          <a:off x="6927650" y="4678830"/>
          <a:ext cx="1573200" cy="18737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57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74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752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036DB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Governance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75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7860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Scope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64641967"/>
                  </a:ext>
                </a:extLst>
              </a:tr>
              <a:tr h="46875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5C7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Schedule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75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78A9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Finance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66980308"/>
                  </a:ext>
                </a:extLst>
              </a:tr>
            </a:tbl>
          </a:graphicData>
        </a:graphic>
      </p:graphicFrame>
      <p:graphicFrame>
        <p:nvGraphicFramePr>
          <p:cNvPr id="12" name="Table 152">
            <a:extLst>
              <a:ext uri="{FF2B5EF4-FFF2-40B4-BE49-F238E27FC236}">
                <a16:creationId xmlns:a16="http://schemas.microsoft.com/office/drawing/2014/main" id="{7DFD7B89-1F01-B393-4909-683B012979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0305658"/>
              </p:ext>
            </p:extLst>
          </p:nvPr>
        </p:nvGraphicFramePr>
        <p:xfrm>
          <a:off x="8648579" y="4676844"/>
          <a:ext cx="1574736" cy="14055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60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87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850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D5C9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Stakeholders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13014409"/>
                  </a:ext>
                </a:extLst>
              </a:tr>
              <a:tr h="4685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1A8B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Resources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5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B1C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Risk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" name="Rectangle 16">
            <a:hlinkClick r:id="rId8" action="ppaction://hlinksldjump"/>
            <a:extLst>
              <a:ext uri="{FF2B5EF4-FFF2-40B4-BE49-F238E27FC236}">
                <a16:creationId xmlns:a16="http://schemas.microsoft.com/office/drawing/2014/main" id="{40C9D84B-25E2-3A62-B10F-1AE0A5BE55E6}"/>
              </a:ext>
            </a:extLst>
          </p:cNvPr>
          <p:cNvSpPr/>
          <p:nvPr/>
        </p:nvSpPr>
        <p:spPr>
          <a:xfrm>
            <a:off x="6931425" y="4693366"/>
            <a:ext cx="1633093" cy="4311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24" name="Rectangle 109">
            <a:hlinkClick r:id="rId9" action="ppaction://hlinksldjump"/>
            <a:extLst>
              <a:ext uri="{FF2B5EF4-FFF2-40B4-BE49-F238E27FC236}">
                <a16:creationId xmlns:a16="http://schemas.microsoft.com/office/drawing/2014/main" id="{889C0462-AC8B-7502-9431-9C22B129F9D8}"/>
              </a:ext>
            </a:extLst>
          </p:cNvPr>
          <p:cNvSpPr/>
          <p:nvPr/>
        </p:nvSpPr>
        <p:spPr>
          <a:xfrm>
            <a:off x="6927650" y="5608820"/>
            <a:ext cx="1634154" cy="459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28" name="Rectangle 110">
            <a:hlinkClick r:id="rId10" action="ppaction://hlinksldjump"/>
            <a:extLst>
              <a:ext uri="{FF2B5EF4-FFF2-40B4-BE49-F238E27FC236}">
                <a16:creationId xmlns:a16="http://schemas.microsoft.com/office/drawing/2014/main" id="{A3481CF0-8080-C44B-4578-420D12DB6ED3}"/>
              </a:ext>
            </a:extLst>
          </p:cNvPr>
          <p:cNvSpPr/>
          <p:nvPr/>
        </p:nvSpPr>
        <p:spPr>
          <a:xfrm>
            <a:off x="8648578" y="4679201"/>
            <a:ext cx="1634150" cy="459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29" name="Rectangle 111">
            <a:hlinkClick r:id="rId11" action="ppaction://hlinksldjump"/>
            <a:extLst>
              <a:ext uri="{FF2B5EF4-FFF2-40B4-BE49-F238E27FC236}">
                <a16:creationId xmlns:a16="http://schemas.microsoft.com/office/drawing/2014/main" id="{6BB26D19-7AF6-C3C8-F6F9-363828B773F5}"/>
              </a:ext>
            </a:extLst>
          </p:cNvPr>
          <p:cNvSpPr/>
          <p:nvPr/>
        </p:nvSpPr>
        <p:spPr>
          <a:xfrm>
            <a:off x="8648579" y="5615716"/>
            <a:ext cx="1644731" cy="459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31" name="Rectangle 117">
            <a:hlinkClick r:id="rId12" action="ppaction://hlinksldjump"/>
            <a:extLst>
              <a:ext uri="{FF2B5EF4-FFF2-40B4-BE49-F238E27FC236}">
                <a16:creationId xmlns:a16="http://schemas.microsoft.com/office/drawing/2014/main" id="{B96D8606-72C4-FCFC-A903-B15E4E79616B}"/>
              </a:ext>
            </a:extLst>
          </p:cNvPr>
          <p:cNvSpPr/>
          <p:nvPr/>
        </p:nvSpPr>
        <p:spPr>
          <a:xfrm>
            <a:off x="6930364" y="6067949"/>
            <a:ext cx="1634154" cy="485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32" name="Rectangle 113">
            <a:hlinkClick r:id="rId13" action="ppaction://hlinksldjump"/>
            <a:extLst>
              <a:ext uri="{FF2B5EF4-FFF2-40B4-BE49-F238E27FC236}">
                <a16:creationId xmlns:a16="http://schemas.microsoft.com/office/drawing/2014/main" id="{668EB861-D9F0-D47A-3808-E0D01C57C3C9}"/>
              </a:ext>
            </a:extLst>
          </p:cNvPr>
          <p:cNvSpPr/>
          <p:nvPr/>
        </p:nvSpPr>
        <p:spPr>
          <a:xfrm>
            <a:off x="6937356" y="5138700"/>
            <a:ext cx="1619649" cy="485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33" name="Rectangle 117">
            <a:hlinkClick r:id="rId14" action="ppaction://hlinksldjump"/>
            <a:extLst>
              <a:ext uri="{FF2B5EF4-FFF2-40B4-BE49-F238E27FC236}">
                <a16:creationId xmlns:a16="http://schemas.microsoft.com/office/drawing/2014/main" id="{BD2392C6-6D96-7F69-ADDF-700E58665B25}"/>
              </a:ext>
            </a:extLst>
          </p:cNvPr>
          <p:cNvSpPr/>
          <p:nvPr/>
        </p:nvSpPr>
        <p:spPr>
          <a:xfrm>
            <a:off x="8648575" y="5127565"/>
            <a:ext cx="1634153" cy="5040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115913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CDC552-7BC8-CDFC-E944-0353609E4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Rounded Rectangle 61">
            <a:extLst>
              <a:ext uri="{FF2B5EF4-FFF2-40B4-BE49-F238E27FC236}">
                <a16:creationId xmlns:a16="http://schemas.microsoft.com/office/drawing/2014/main" id="{ACAFC754-A000-C297-146F-9F8FC1926699}"/>
              </a:ext>
            </a:extLst>
          </p:cNvPr>
          <p:cNvSpPr/>
          <p:nvPr/>
        </p:nvSpPr>
        <p:spPr>
          <a:xfrm>
            <a:off x="10726885" y="3102211"/>
            <a:ext cx="1142999" cy="411480"/>
          </a:xfrm>
          <a:prstGeom prst="roundRect">
            <a:avLst/>
          </a:prstGeom>
          <a:solidFill>
            <a:srgbClr val="036DB8"/>
          </a:solidFill>
          <a:ln w="12700">
            <a:solidFill>
              <a:schemeClr val="tx1">
                <a:lumMod val="95000"/>
                <a:lumOff val="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Close Project or Phase</a:t>
            </a:r>
          </a:p>
        </p:txBody>
      </p: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3D658602-34BB-96B1-986E-DA5378D3F100}"/>
              </a:ext>
            </a:extLst>
          </p:cNvPr>
          <p:cNvGrpSpPr/>
          <p:nvPr/>
        </p:nvGrpSpPr>
        <p:grpSpPr>
          <a:xfrm>
            <a:off x="448390" y="2689140"/>
            <a:ext cx="4426219" cy="1313816"/>
            <a:chOff x="448390" y="3118053"/>
            <a:chExt cx="3289337" cy="1328118"/>
          </a:xfrm>
        </p:grpSpPr>
        <p:sp>
          <p:nvSpPr>
            <p:cNvPr id="164" name="Rounded Rectangle 43">
              <a:extLst>
                <a:ext uri="{FF2B5EF4-FFF2-40B4-BE49-F238E27FC236}">
                  <a16:creationId xmlns:a16="http://schemas.microsoft.com/office/drawing/2014/main" id="{74EE8527-07F8-C603-F06F-83A79550F932}"/>
                </a:ext>
              </a:extLst>
            </p:cNvPr>
            <p:cNvSpPr/>
            <p:nvPr/>
          </p:nvSpPr>
          <p:spPr>
            <a:xfrm>
              <a:off x="448390" y="3118053"/>
              <a:ext cx="1069200" cy="411480"/>
            </a:xfrm>
            <a:prstGeom prst="roundRect">
              <a:avLst/>
            </a:prstGeom>
            <a:solidFill>
              <a:srgbClr val="0066CC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 Project Execution</a:t>
              </a:r>
            </a:p>
          </p:txBody>
        </p:sp>
        <p:sp>
          <p:nvSpPr>
            <p:cNvPr id="165" name="Rounded Rectangle 44">
              <a:extLst>
                <a:ext uri="{FF2B5EF4-FFF2-40B4-BE49-F238E27FC236}">
                  <a16:creationId xmlns:a16="http://schemas.microsoft.com/office/drawing/2014/main" id="{89CC6D30-9C60-1414-E28B-628C1A41A3EC}"/>
                </a:ext>
              </a:extLst>
            </p:cNvPr>
            <p:cNvSpPr/>
            <p:nvPr/>
          </p:nvSpPr>
          <p:spPr>
            <a:xfrm>
              <a:off x="1550325" y="3118053"/>
              <a:ext cx="1069200" cy="411480"/>
            </a:xfrm>
            <a:prstGeom prst="roundRect">
              <a:avLst/>
            </a:prstGeom>
            <a:solidFill>
              <a:srgbClr val="0066CC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 Quality Assurance</a:t>
              </a:r>
            </a:p>
          </p:txBody>
        </p:sp>
        <p:sp>
          <p:nvSpPr>
            <p:cNvPr id="166" name="Rounded Rectangle 45">
              <a:extLst>
                <a:ext uri="{FF2B5EF4-FFF2-40B4-BE49-F238E27FC236}">
                  <a16:creationId xmlns:a16="http://schemas.microsoft.com/office/drawing/2014/main" id="{A60047DE-D35A-ED48-0A9F-AD8DE2B02481}"/>
                </a:ext>
              </a:extLst>
            </p:cNvPr>
            <p:cNvSpPr/>
            <p:nvPr/>
          </p:nvSpPr>
          <p:spPr>
            <a:xfrm>
              <a:off x="2652268" y="3118053"/>
              <a:ext cx="1069200" cy="411480"/>
            </a:xfrm>
            <a:prstGeom prst="roundRect">
              <a:avLst/>
            </a:prstGeom>
            <a:solidFill>
              <a:srgbClr val="0066CC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 Project Knowledge</a:t>
              </a:r>
            </a:p>
          </p:txBody>
        </p:sp>
        <p:sp>
          <p:nvSpPr>
            <p:cNvPr id="167" name="Rounded Rectangle 46">
              <a:extLst>
                <a:ext uri="{FF2B5EF4-FFF2-40B4-BE49-F238E27FC236}">
                  <a16:creationId xmlns:a16="http://schemas.microsoft.com/office/drawing/2014/main" id="{79DD0595-E77A-7868-4A24-112EE718CDB9}"/>
                </a:ext>
              </a:extLst>
            </p:cNvPr>
            <p:cNvSpPr/>
            <p:nvPr/>
          </p:nvSpPr>
          <p:spPr>
            <a:xfrm>
              <a:off x="448390" y="3576372"/>
              <a:ext cx="1069200" cy="411480"/>
            </a:xfrm>
            <a:prstGeom prst="roundRect">
              <a:avLst/>
            </a:prstGeom>
            <a:solidFill>
              <a:srgbClr val="ED22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Implement Risk Responses</a:t>
              </a:r>
            </a:p>
          </p:txBody>
        </p:sp>
        <p:sp>
          <p:nvSpPr>
            <p:cNvPr id="168" name="Rounded Rectangle 48">
              <a:extLst>
                <a:ext uri="{FF2B5EF4-FFF2-40B4-BE49-F238E27FC236}">
                  <a16:creationId xmlns:a16="http://schemas.microsoft.com/office/drawing/2014/main" id="{C5525E28-6BC5-B7CD-2E8C-FF108A303FAA}"/>
                </a:ext>
              </a:extLst>
            </p:cNvPr>
            <p:cNvSpPr/>
            <p:nvPr/>
          </p:nvSpPr>
          <p:spPr>
            <a:xfrm>
              <a:off x="1550329" y="3576372"/>
              <a:ext cx="1069200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 Stakeholder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Engagement</a:t>
              </a:r>
            </a:p>
          </p:txBody>
        </p:sp>
        <p:sp>
          <p:nvSpPr>
            <p:cNvPr id="169" name="Rounded Rectangle 49">
              <a:extLst>
                <a:ext uri="{FF2B5EF4-FFF2-40B4-BE49-F238E27FC236}">
                  <a16:creationId xmlns:a16="http://schemas.microsoft.com/office/drawing/2014/main" id="{8C8B1DC2-3669-F618-20DE-67CE4A0E4D7A}"/>
                </a:ext>
              </a:extLst>
            </p:cNvPr>
            <p:cNvSpPr/>
            <p:nvPr/>
          </p:nvSpPr>
          <p:spPr>
            <a:xfrm>
              <a:off x="448390" y="4034691"/>
              <a:ext cx="1069200" cy="411480"/>
            </a:xfrm>
            <a:prstGeom prst="roundRect">
              <a:avLst/>
            </a:prstGeom>
            <a:solidFill>
              <a:srgbClr val="20A47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Acquire Resources</a:t>
              </a:r>
            </a:p>
          </p:txBody>
        </p:sp>
        <p:sp>
          <p:nvSpPr>
            <p:cNvPr id="170" name="Rounded Rectangle 50">
              <a:extLst>
                <a:ext uri="{FF2B5EF4-FFF2-40B4-BE49-F238E27FC236}">
                  <a16:creationId xmlns:a16="http://schemas.microsoft.com/office/drawing/2014/main" id="{1334F120-FC3E-C4D8-1A2C-B5A1FFD38944}"/>
                </a:ext>
              </a:extLst>
            </p:cNvPr>
            <p:cNvSpPr/>
            <p:nvPr/>
          </p:nvSpPr>
          <p:spPr>
            <a:xfrm>
              <a:off x="1550324" y="4034691"/>
              <a:ext cx="2187403" cy="411480"/>
            </a:xfrm>
            <a:prstGeom prst="roundRect">
              <a:avLst/>
            </a:prstGeom>
            <a:solidFill>
              <a:srgbClr val="20A47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Lead the Team</a:t>
              </a:r>
            </a:p>
          </p:txBody>
        </p:sp>
        <p:sp>
          <p:nvSpPr>
            <p:cNvPr id="171" name="Rounded Rectangle 143">
              <a:extLst>
                <a:ext uri="{FF2B5EF4-FFF2-40B4-BE49-F238E27FC236}">
                  <a16:creationId xmlns:a16="http://schemas.microsoft.com/office/drawing/2014/main" id="{D1676B8C-D81A-0692-C14D-93511352CC2C}"/>
                </a:ext>
              </a:extLst>
            </p:cNvPr>
            <p:cNvSpPr/>
            <p:nvPr/>
          </p:nvSpPr>
          <p:spPr>
            <a:xfrm>
              <a:off x="2652268" y="3576372"/>
              <a:ext cx="1069200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18000" rIns="0" bIns="18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 Communications</a:t>
              </a:r>
              <a:endParaRPr kumimoji="0" lang="en-GB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5B8ACBC2-BCE8-7C72-E6D8-4958F6D10637}"/>
              </a:ext>
            </a:extLst>
          </p:cNvPr>
          <p:cNvGrpSpPr/>
          <p:nvPr/>
        </p:nvGrpSpPr>
        <p:grpSpPr>
          <a:xfrm>
            <a:off x="5466257" y="2679248"/>
            <a:ext cx="4699924" cy="1314282"/>
            <a:chOff x="5466257" y="2679248"/>
            <a:chExt cx="4699924" cy="1314282"/>
          </a:xfrm>
        </p:grpSpPr>
        <p:sp>
          <p:nvSpPr>
            <p:cNvPr id="174" name="Rounded Rectangle 51">
              <a:extLst>
                <a:ext uri="{FF2B5EF4-FFF2-40B4-BE49-F238E27FC236}">
                  <a16:creationId xmlns:a16="http://schemas.microsoft.com/office/drawing/2014/main" id="{DEE3CA7D-25E0-6235-FFD2-65964A1F65F2}"/>
                </a:ext>
              </a:extLst>
            </p:cNvPr>
            <p:cNvSpPr/>
            <p:nvPr/>
          </p:nvSpPr>
          <p:spPr>
            <a:xfrm>
              <a:off x="5466257" y="2679248"/>
              <a:ext cx="1142999" cy="411480"/>
            </a:xfrm>
            <a:prstGeom prst="roundRect">
              <a:avLst/>
            </a:prstGeom>
            <a:solidFill>
              <a:srgbClr val="036DB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" tIns="18000" rIns="18000" bIns="18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5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and Control Project Performance</a:t>
              </a:r>
            </a:p>
          </p:txBody>
        </p:sp>
        <p:sp>
          <p:nvSpPr>
            <p:cNvPr id="175" name="Rounded Rectangle 52">
              <a:extLst>
                <a:ext uri="{FF2B5EF4-FFF2-40B4-BE49-F238E27FC236}">
                  <a16:creationId xmlns:a16="http://schemas.microsoft.com/office/drawing/2014/main" id="{35077697-DBB3-B8D5-9242-557A640E930A}"/>
                </a:ext>
              </a:extLst>
            </p:cNvPr>
            <p:cNvSpPr/>
            <p:nvPr/>
          </p:nvSpPr>
          <p:spPr>
            <a:xfrm>
              <a:off x="6651899" y="2679248"/>
              <a:ext cx="1142999" cy="411480"/>
            </a:xfrm>
            <a:prstGeom prst="roundRect">
              <a:avLst/>
            </a:prstGeom>
            <a:solidFill>
              <a:srgbClr val="036DB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Assess and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Implement Changes</a:t>
              </a:r>
              <a:endParaRPr kumimoji="0" lang="en-GB" sz="9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6" name="Rounded Rectangle 53">
              <a:extLst>
                <a:ext uri="{FF2B5EF4-FFF2-40B4-BE49-F238E27FC236}">
                  <a16:creationId xmlns:a16="http://schemas.microsoft.com/office/drawing/2014/main" id="{FB9E32D3-7BA9-2A03-5546-A0C14FE65538}"/>
                </a:ext>
              </a:extLst>
            </p:cNvPr>
            <p:cNvSpPr/>
            <p:nvPr/>
          </p:nvSpPr>
          <p:spPr>
            <a:xfrm>
              <a:off x="9023182" y="2679248"/>
              <a:ext cx="1142999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Validate Scope</a:t>
              </a:r>
            </a:p>
          </p:txBody>
        </p:sp>
        <p:sp>
          <p:nvSpPr>
            <p:cNvPr id="178" name="Rounded Rectangle 54">
              <a:extLst>
                <a:ext uri="{FF2B5EF4-FFF2-40B4-BE49-F238E27FC236}">
                  <a16:creationId xmlns:a16="http://schemas.microsoft.com/office/drawing/2014/main" id="{692D37E1-ACB7-53B3-9173-4A380C88D642}"/>
                </a:ext>
              </a:extLst>
            </p:cNvPr>
            <p:cNvSpPr/>
            <p:nvPr/>
          </p:nvSpPr>
          <p:spPr>
            <a:xfrm>
              <a:off x="7837542" y="3130649"/>
              <a:ext cx="1142999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18000" rIns="0" bIns="1800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Stakeholder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Engagement</a:t>
              </a:r>
            </a:p>
          </p:txBody>
        </p:sp>
        <p:sp>
          <p:nvSpPr>
            <p:cNvPr id="179" name="Rounded Rectangle 56">
              <a:extLst>
                <a:ext uri="{FF2B5EF4-FFF2-40B4-BE49-F238E27FC236}">
                  <a16:creationId xmlns:a16="http://schemas.microsoft.com/office/drawing/2014/main" id="{D8888F6F-5754-C30B-903D-D3FDF16BEA3A}"/>
                </a:ext>
              </a:extLst>
            </p:cNvPr>
            <p:cNvSpPr/>
            <p:nvPr/>
          </p:nvSpPr>
          <p:spPr>
            <a:xfrm>
              <a:off x="5466257" y="3582050"/>
              <a:ext cx="2334423" cy="411480"/>
            </a:xfrm>
            <a:prstGeom prst="roundRect">
              <a:avLst/>
            </a:prstGeom>
            <a:solidFill>
              <a:srgbClr val="20A47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and Control Resourcing</a:t>
              </a:r>
            </a:p>
          </p:txBody>
        </p:sp>
        <p:sp>
          <p:nvSpPr>
            <p:cNvPr id="180" name="Rounded Rectangle 57">
              <a:extLst>
                <a:ext uri="{FF2B5EF4-FFF2-40B4-BE49-F238E27FC236}">
                  <a16:creationId xmlns:a16="http://schemas.microsoft.com/office/drawing/2014/main" id="{C903FE1B-233C-4D3E-4BAC-672D87064B07}"/>
                </a:ext>
              </a:extLst>
            </p:cNvPr>
            <p:cNvSpPr/>
            <p:nvPr/>
          </p:nvSpPr>
          <p:spPr>
            <a:xfrm>
              <a:off x="5466257" y="3130649"/>
              <a:ext cx="1142999" cy="411480"/>
            </a:xfrm>
            <a:prstGeom prst="roundRect">
              <a:avLst/>
            </a:prstGeom>
            <a:solidFill>
              <a:srgbClr val="C5C7C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and Control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Schedule</a:t>
              </a:r>
            </a:p>
          </p:txBody>
        </p:sp>
        <p:sp>
          <p:nvSpPr>
            <p:cNvPr id="181" name="Rounded Rectangle 58">
              <a:extLst>
                <a:ext uri="{FF2B5EF4-FFF2-40B4-BE49-F238E27FC236}">
                  <a16:creationId xmlns:a16="http://schemas.microsoft.com/office/drawing/2014/main" id="{7B9BB586-0D85-1BE8-AAB7-BAD8456BE2EB}"/>
                </a:ext>
              </a:extLst>
            </p:cNvPr>
            <p:cNvSpPr/>
            <p:nvPr/>
          </p:nvSpPr>
          <p:spPr>
            <a:xfrm>
              <a:off x="6651900" y="3130649"/>
              <a:ext cx="1142999" cy="411480"/>
            </a:xfrm>
            <a:prstGeom prst="roundRect">
              <a:avLst/>
            </a:prstGeom>
            <a:solidFill>
              <a:srgbClr val="8EC445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and Control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Finances</a:t>
              </a:r>
            </a:p>
          </p:txBody>
        </p:sp>
        <p:sp>
          <p:nvSpPr>
            <p:cNvPr id="182" name="Rounded Rectangle 59">
              <a:extLst>
                <a:ext uri="{FF2B5EF4-FFF2-40B4-BE49-F238E27FC236}">
                  <a16:creationId xmlns:a16="http://schemas.microsoft.com/office/drawing/2014/main" id="{B7616616-0A24-BAF9-232C-472F7E91B931}"/>
                </a:ext>
              </a:extLst>
            </p:cNvPr>
            <p:cNvSpPr/>
            <p:nvPr/>
          </p:nvSpPr>
          <p:spPr>
            <a:xfrm>
              <a:off x="7837541" y="2679248"/>
              <a:ext cx="1142999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" tIns="18000" rIns="18000" bIns="1800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and Control Scope</a:t>
              </a:r>
            </a:p>
          </p:txBody>
        </p:sp>
        <p:sp>
          <p:nvSpPr>
            <p:cNvPr id="183" name="Rounded Rectangle 60">
              <a:extLst>
                <a:ext uri="{FF2B5EF4-FFF2-40B4-BE49-F238E27FC236}">
                  <a16:creationId xmlns:a16="http://schemas.microsoft.com/office/drawing/2014/main" id="{03849BB0-F6CD-2C50-FEEA-609AA984DF63}"/>
                </a:ext>
              </a:extLst>
            </p:cNvPr>
            <p:cNvSpPr/>
            <p:nvPr/>
          </p:nvSpPr>
          <p:spPr>
            <a:xfrm>
              <a:off x="7860188" y="3582050"/>
              <a:ext cx="2305993" cy="411480"/>
            </a:xfrm>
            <a:prstGeom prst="roundRect">
              <a:avLst/>
            </a:prstGeom>
            <a:solidFill>
              <a:srgbClr val="ED22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Risks</a:t>
              </a:r>
            </a:p>
          </p:txBody>
        </p:sp>
        <p:sp>
          <p:nvSpPr>
            <p:cNvPr id="184" name="Rounded Rectangle 118">
              <a:extLst>
                <a:ext uri="{FF2B5EF4-FFF2-40B4-BE49-F238E27FC236}">
                  <a16:creationId xmlns:a16="http://schemas.microsoft.com/office/drawing/2014/main" id="{CF476680-0787-6D68-36F6-0E3CFC2AD248}"/>
                </a:ext>
              </a:extLst>
            </p:cNvPr>
            <p:cNvSpPr/>
            <p:nvPr/>
          </p:nvSpPr>
          <p:spPr>
            <a:xfrm>
              <a:off x="9023182" y="3130649"/>
              <a:ext cx="1142999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Communications</a:t>
              </a: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950CEB9D-DB44-9591-3B96-23C4BCD50DD3}"/>
              </a:ext>
            </a:extLst>
          </p:cNvPr>
          <p:cNvGrpSpPr/>
          <p:nvPr/>
        </p:nvGrpSpPr>
        <p:grpSpPr>
          <a:xfrm>
            <a:off x="2013805" y="807221"/>
            <a:ext cx="9773756" cy="1332783"/>
            <a:chOff x="2013805" y="830786"/>
            <a:chExt cx="8653998" cy="1332783"/>
          </a:xfrm>
        </p:grpSpPr>
        <p:sp>
          <p:nvSpPr>
            <p:cNvPr id="128" name="Rounded Rectangle 20">
              <a:extLst>
                <a:ext uri="{FF2B5EF4-FFF2-40B4-BE49-F238E27FC236}">
                  <a16:creationId xmlns:a16="http://schemas.microsoft.com/office/drawing/2014/main" id="{7F884803-77F7-DEA7-6E1F-B640CA71C37E}"/>
                </a:ext>
              </a:extLst>
            </p:cNvPr>
            <p:cNvSpPr/>
            <p:nvPr/>
          </p:nvSpPr>
          <p:spPr>
            <a:xfrm>
              <a:off x="2013805" y="830786"/>
              <a:ext cx="1202151" cy="411480"/>
            </a:xfrm>
            <a:prstGeom prst="roundRect">
              <a:avLst/>
            </a:prstGeom>
            <a:solidFill>
              <a:srgbClr val="036DB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5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Integrate and Align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5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Project Plans</a:t>
              </a:r>
            </a:p>
          </p:txBody>
        </p:sp>
        <p:sp>
          <p:nvSpPr>
            <p:cNvPr id="130" name="Rounded Rectangle 22">
              <a:extLst>
                <a:ext uri="{FF2B5EF4-FFF2-40B4-BE49-F238E27FC236}">
                  <a16:creationId xmlns:a16="http://schemas.microsoft.com/office/drawing/2014/main" id="{7054585F-3FE7-4CA0-D59D-621E62C583D3}"/>
                </a:ext>
              </a:extLst>
            </p:cNvPr>
            <p:cNvSpPr/>
            <p:nvPr/>
          </p:nvSpPr>
          <p:spPr>
            <a:xfrm>
              <a:off x="5722663" y="830786"/>
              <a:ext cx="1202151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rIns="72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Elicit and Analyze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Requirements</a:t>
              </a:r>
            </a:p>
          </p:txBody>
        </p:sp>
        <p:sp>
          <p:nvSpPr>
            <p:cNvPr id="132" name="Rounded Rectangle 25">
              <a:extLst>
                <a:ext uri="{FF2B5EF4-FFF2-40B4-BE49-F238E27FC236}">
                  <a16:creationId xmlns:a16="http://schemas.microsoft.com/office/drawing/2014/main" id="{8399FB77-6EFF-06B6-2AD9-0161C355A5F8}"/>
                </a:ext>
              </a:extLst>
            </p:cNvPr>
            <p:cNvSpPr/>
            <p:nvPr/>
          </p:nvSpPr>
          <p:spPr>
            <a:xfrm>
              <a:off x="5739727" y="1291437"/>
              <a:ext cx="1202151" cy="411480"/>
            </a:xfrm>
            <a:prstGeom prst="roundRect">
              <a:avLst/>
            </a:prstGeom>
            <a:solidFill>
              <a:srgbClr val="8EC445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Estimate</a:t>
              </a:r>
            </a:p>
          </p:txBody>
        </p:sp>
        <p:sp>
          <p:nvSpPr>
            <p:cNvPr id="135" name="Rounded Rectangle 26">
              <a:extLst>
                <a:ext uri="{FF2B5EF4-FFF2-40B4-BE49-F238E27FC236}">
                  <a16:creationId xmlns:a16="http://schemas.microsoft.com/office/drawing/2014/main" id="{DBDE4CDA-148F-C99F-8E08-D879F4528EC3}"/>
                </a:ext>
              </a:extLst>
            </p:cNvPr>
            <p:cNvSpPr/>
            <p:nvPr/>
          </p:nvSpPr>
          <p:spPr>
            <a:xfrm>
              <a:off x="6981701" y="1291437"/>
              <a:ext cx="1202151" cy="411480"/>
            </a:xfrm>
            <a:prstGeom prst="roundRect">
              <a:avLst/>
            </a:prstGeom>
            <a:solidFill>
              <a:srgbClr val="8EC445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18000" rIns="0" bIns="18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Develop Budget</a:t>
              </a:r>
            </a:p>
          </p:txBody>
        </p:sp>
        <p:sp>
          <p:nvSpPr>
            <p:cNvPr id="140" name="Rounded Rectangle 27">
              <a:extLst>
                <a:ext uri="{FF2B5EF4-FFF2-40B4-BE49-F238E27FC236}">
                  <a16:creationId xmlns:a16="http://schemas.microsoft.com/office/drawing/2014/main" id="{BA768829-785D-45A7-6949-E71E98E81FA1}"/>
                </a:ext>
              </a:extLst>
            </p:cNvPr>
            <p:cNvSpPr/>
            <p:nvPr/>
          </p:nvSpPr>
          <p:spPr>
            <a:xfrm>
              <a:off x="8223675" y="1291437"/>
              <a:ext cx="1202151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Stakeholder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Engagement</a:t>
              </a:r>
            </a:p>
          </p:txBody>
        </p:sp>
        <p:sp>
          <p:nvSpPr>
            <p:cNvPr id="144" name="Rounded Rectangle 28">
              <a:extLst>
                <a:ext uri="{FF2B5EF4-FFF2-40B4-BE49-F238E27FC236}">
                  <a16:creationId xmlns:a16="http://schemas.microsoft.com/office/drawing/2014/main" id="{B1570527-F045-B3F6-7B2D-EF29785834E8}"/>
                </a:ext>
              </a:extLst>
            </p:cNvPr>
            <p:cNvSpPr/>
            <p:nvPr/>
          </p:nvSpPr>
          <p:spPr>
            <a:xfrm>
              <a:off x="9465652" y="1291437"/>
              <a:ext cx="1202151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Communications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Management</a:t>
              </a:r>
            </a:p>
          </p:txBody>
        </p:sp>
        <p:sp>
          <p:nvSpPr>
            <p:cNvPr id="148" name="Rounded Rectangle 30">
              <a:extLst>
                <a:ext uri="{FF2B5EF4-FFF2-40B4-BE49-F238E27FC236}">
                  <a16:creationId xmlns:a16="http://schemas.microsoft.com/office/drawing/2014/main" id="{56104689-E291-98EA-BE7B-45DB597E6952}"/>
                </a:ext>
              </a:extLst>
            </p:cNvPr>
            <p:cNvSpPr/>
            <p:nvPr/>
          </p:nvSpPr>
          <p:spPr>
            <a:xfrm>
              <a:off x="4486377" y="830786"/>
              <a:ext cx="1202151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1800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Scope Management</a:t>
              </a:r>
            </a:p>
          </p:txBody>
        </p:sp>
        <p:sp>
          <p:nvSpPr>
            <p:cNvPr id="149" name="Rounded Rectangle 31">
              <a:extLst>
                <a:ext uri="{FF2B5EF4-FFF2-40B4-BE49-F238E27FC236}">
                  <a16:creationId xmlns:a16="http://schemas.microsoft.com/office/drawing/2014/main" id="{D2AE9070-3602-B9C2-2374-90DED6152F92}"/>
                </a:ext>
              </a:extLst>
            </p:cNvPr>
            <p:cNvSpPr/>
            <p:nvPr/>
          </p:nvSpPr>
          <p:spPr>
            <a:xfrm>
              <a:off x="2013805" y="1291437"/>
              <a:ext cx="1202151" cy="411480"/>
            </a:xfrm>
            <a:prstGeom prst="roundRect">
              <a:avLst/>
            </a:prstGeom>
            <a:solidFill>
              <a:srgbClr val="C5C7C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Schedule Management</a:t>
              </a:r>
            </a:p>
          </p:txBody>
        </p:sp>
        <p:sp>
          <p:nvSpPr>
            <p:cNvPr id="150" name="Rounded Rectangle 32">
              <a:extLst>
                <a:ext uri="{FF2B5EF4-FFF2-40B4-BE49-F238E27FC236}">
                  <a16:creationId xmlns:a16="http://schemas.microsoft.com/office/drawing/2014/main" id="{23BF38C4-8016-0DE6-2415-D2B85591A841}"/>
                </a:ext>
              </a:extLst>
            </p:cNvPr>
            <p:cNvSpPr/>
            <p:nvPr/>
          </p:nvSpPr>
          <p:spPr>
            <a:xfrm>
              <a:off x="3255779" y="1291437"/>
              <a:ext cx="1202151" cy="411480"/>
            </a:xfrm>
            <a:prstGeom prst="roundRect">
              <a:avLst/>
            </a:prstGeom>
            <a:solidFill>
              <a:srgbClr val="C5C7C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3600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Develop Schedule</a:t>
              </a:r>
            </a:p>
          </p:txBody>
        </p:sp>
        <p:sp>
          <p:nvSpPr>
            <p:cNvPr id="151" name="Rounded Rectangle 34">
              <a:extLst>
                <a:ext uri="{FF2B5EF4-FFF2-40B4-BE49-F238E27FC236}">
                  <a16:creationId xmlns:a16="http://schemas.microsoft.com/office/drawing/2014/main" id="{90783774-A4A8-0B3B-64E2-D305D1B9B7C4}"/>
                </a:ext>
              </a:extLst>
            </p:cNvPr>
            <p:cNvSpPr/>
            <p:nvPr/>
          </p:nvSpPr>
          <p:spPr>
            <a:xfrm>
              <a:off x="3252471" y="1752089"/>
              <a:ext cx="1202151" cy="411480"/>
            </a:xfrm>
            <a:prstGeom prst="roundRect">
              <a:avLst/>
            </a:prstGeom>
            <a:solidFill>
              <a:srgbClr val="20A47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Estimate Resource</a:t>
              </a:r>
            </a:p>
          </p:txBody>
        </p:sp>
        <p:sp>
          <p:nvSpPr>
            <p:cNvPr id="152" name="Rounded Rectangle 35">
              <a:extLst>
                <a:ext uri="{FF2B5EF4-FFF2-40B4-BE49-F238E27FC236}">
                  <a16:creationId xmlns:a16="http://schemas.microsoft.com/office/drawing/2014/main" id="{3E2C5FB0-A63B-98DF-63FC-8B087620DDD2}"/>
                </a:ext>
              </a:extLst>
            </p:cNvPr>
            <p:cNvSpPr/>
            <p:nvPr/>
          </p:nvSpPr>
          <p:spPr>
            <a:xfrm>
              <a:off x="5729803" y="1752089"/>
              <a:ext cx="1202151" cy="411480"/>
            </a:xfrm>
            <a:prstGeom prst="roundRect">
              <a:avLst/>
            </a:prstGeom>
            <a:solidFill>
              <a:srgbClr val="ED22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Identify Risks</a:t>
              </a:r>
              <a:endParaRPr kumimoji="0" lang="fr-FR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3" name="Rounded Rectangle 36">
              <a:extLst>
                <a:ext uri="{FF2B5EF4-FFF2-40B4-BE49-F238E27FC236}">
                  <a16:creationId xmlns:a16="http://schemas.microsoft.com/office/drawing/2014/main" id="{FA119802-1691-D85E-18AA-EC854DA94812}"/>
                </a:ext>
              </a:extLst>
            </p:cNvPr>
            <p:cNvSpPr/>
            <p:nvPr/>
          </p:nvSpPr>
          <p:spPr>
            <a:xfrm>
              <a:off x="6968469" y="1752089"/>
              <a:ext cx="1202151" cy="411480"/>
            </a:xfrm>
            <a:prstGeom prst="roundRect">
              <a:avLst/>
            </a:prstGeom>
            <a:solidFill>
              <a:srgbClr val="ED1C24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18000" rIns="0" bIns="18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Perform Risk Analysis</a:t>
              </a:r>
              <a:endParaRPr kumimoji="0" lang="en-GB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4" name="Rounded Rectangle 37">
              <a:extLst>
                <a:ext uri="{FF2B5EF4-FFF2-40B4-BE49-F238E27FC236}">
                  <a16:creationId xmlns:a16="http://schemas.microsoft.com/office/drawing/2014/main" id="{EFFBAF82-2DA5-A800-EAB6-7A84C6C260AD}"/>
                </a:ext>
              </a:extLst>
            </p:cNvPr>
            <p:cNvSpPr/>
            <p:nvPr/>
          </p:nvSpPr>
          <p:spPr>
            <a:xfrm>
              <a:off x="8207134" y="1752089"/>
              <a:ext cx="2460669" cy="411480"/>
            </a:xfrm>
            <a:prstGeom prst="roundRect">
              <a:avLst/>
            </a:prstGeom>
            <a:solidFill>
              <a:srgbClr val="ED1C24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Risk Responses</a:t>
              </a:r>
            </a:p>
          </p:txBody>
        </p:sp>
        <p:sp>
          <p:nvSpPr>
            <p:cNvPr id="156" name="Rounded Rectangle 139">
              <a:extLst>
                <a:ext uri="{FF2B5EF4-FFF2-40B4-BE49-F238E27FC236}">
                  <a16:creationId xmlns:a16="http://schemas.microsoft.com/office/drawing/2014/main" id="{F97B4CE4-6B6E-81CF-0132-090124B6090D}"/>
                </a:ext>
              </a:extLst>
            </p:cNvPr>
            <p:cNvSpPr/>
            <p:nvPr/>
          </p:nvSpPr>
          <p:spPr>
            <a:xfrm>
              <a:off x="6958949" y="830786"/>
              <a:ext cx="1202151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Define Scope</a:t>
              </a:r>
            </a:p>
          </p:txBody>
        </p:sp>
        <p:sp>
          <p:nvSpPr>
            <p:cNvPr id="157" name="Rounded Rectangle 148">
              <a:extLst>
                <a:ext uri="{FF2B5EF4-FFF2-40B4-BE49-F238E27FC236}">
                  <a16:creationId xmlns:a16="http://schemas.microsoft.com/office/drawing/2014/main" id="{9A72FE61-9CBD-1E6C-E7E0-C1EBC04F705F}"/>
                </a:ext>
              </a:extLst>
            </p:cNvPr>
            <p:cNvSpPr/>
            <p:nvPr/>
          </p:nvSpPr>
          <p:spPr>
            <a:xfrm>
              <a:off x="3250091" y="830786"/>
              <a:ext cx="1202151" cy="411480"/>
            </a:xfrm>
            <a:prstGeom prst="roundRect">
              <a:avLst/>
            </a:prstGeom>
            <a:solidFill>
              <a:srgbClr val="0066CC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Sourcing Strategy</a:t>
              </a:r>
            </a:p>
          </p:txBody>
        </p:sp>
        <p:sp>
          <p:nvSpPr>
            <p:cNvPr id="158" name="Rounded Rectangle 150">
              <a:extLst>
                <a:ext uri="{FF2B5EF4-FFF2-40B4-BE49-F238E27FC236}">
                  <a16:creationId xmlns:a16="http://schemas.microsoft.com/office/drawing/2014/main" id="{ED323C65-0D32-523C-3FBA-0CAB8FB29B38}"/>
                </a:ext>
              </a:extLst>
            </p:cNvPr>
            <p:cNvSpPr/>
            <p:nvPr/>
          </p:nvSpPr>
          <p:spPr>
            <a:xfrm>
              <a:off x="4497753" y="1291437"/>
              <a:ext cx="1202151" cy="411480"/>
            </a:xfrm>
            <a:prstGeom prst="roundRect">
              <a:avLst/>
            </a:prstGeom>
            <a:solidFill>
              <a:srgbClr val="8EC445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Financial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Management</a:t>
              </a:r>
              <a:endParaRPr kumimoji="0" lang="en-GB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9" name="Rounded Rectangle 153">
              <a:extLst>
                <a:ext uri="{FF2B5EF4-FFF2-40B4-BE49-F238E27FC236}">
                  <a16:creationId xmlns:a16="http://schemas.microsoft.com/office/drawing/2014/main" id="{E008D01C-E682-8D81-581F-87FDCCD11CBE}"/>
                </a:ext>
              </a:extLst>
            </p:cNvPr>
            <p:cNvSpPr/>
            <p:nvPr/>
          </p:nvSpPr>
          <p:spPr>
            <a:xfrm>
              <a:off x="8195234" y="830786"/>
              <a:ext cx="2472569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Develop Scope Structure</a:t>
              </a:r>
              <a:endParaRPr kumimoji="0" lang="en-GB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1" name="Rounded Rectangle 114">
              <a:extLst>
                <a:ext uri="{FF2B5EF4-FFF2-40B4-BE49-F238E27FC236}">
                  <a16:creationId xmlns:a16="http://schemas.microsoft.com/office/drawing/2014/main" id="{FAC7F746-A6D9-2382-9484-A578CA05707D}"/>
                </a:ext>
              </a:extLst>
            </p:cNvPr>
            <p:cNvSpPr/>
            <p:nvPr/>
          </p:nvSpPr>
          <p:spPr>
            <a:xfrm>
              <a:off x="2013805" y="1752089"/>
              <a:ext cx="1202151" cy="411480"/>
            </a:xfrm>
            <a:prstGeom prst="roundRect">
              <a:avLst/>
            </a:prstGeom>
            <a:solidFill>
              <a:srgbClr val="20A47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Resource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Management</a:t>
              </a:r>
              <a:endParaRPr kumimoji="0" lang="fr-FR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2" name="Rounded Rectangle 115">
              <a:extLst>
                <a:ext uri="{FF2B5EF4-FFF2-40B4-BE49-F238E27FC236}">
                  <a16:creationId xmlns:a16="http://schemas.microsoft.com/office/drawing/2014/main" id="{C31BD04E-4EED-0D3C-02C6-DA3FCFF400CA}"/>
                </a:ext>
              </a:extLst>
            </p:cNvPr>
            <p:cNvSpPr/>
            <p:nvPr/>
          </p:nvSpPr>
          <p:spPr>
            <a:xfrm>
              <a:off x="4491137" y="1752089"/>
              <a:ext cx="1202151" cy="411480"/>
            </a:xfrm>
            <a:prstGeom prst="roundRect">
              <a:avLst/>
            </a:prstGeom>
            <a:solidFill>
              <a:srgbClr val="ED22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Risk Management</a:t>
              </a:r>
              <a:endParaRPr kumimoji="0" lang="en-GB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B529C4E3-0955-6B6D-B7B4-89D7FE7A4CF4}"/>
              </a:ext>
            </a:extLst>
          </p:cNvPr>
          <p:cNvGrpSpPr/>
          <p:nvPr/>
        </p:nvGrpSpPr>
        <p:grpSpPr>
          <a:xfrm>
            <a:off x="404439" y="1044077"/>
            <a:ext cx="1197864" cy="866751"/>
            <a:chOff x="404439" y="1044077"/>
            <a:chExt cx="1197864" cy="866751"/>
          </a:xfrm>
        </p:grpSpPr>
        <p:sp>
          <p:nvSpPr>
            <p:cNvPr id="185" name="Rounded Rectangle 19">
              <a:extLst>
                <a:ext uri="{FF2B5EF4-FFF2-40B4-BE49-F238E27FC236}">
                  <a16:creationId xmlns:a16="http://schemas.microsoft.com/office/drawing/2014/main" id="{9F818C66-C993-4E0A-1C02-109D9EAF03B3}"/>
                </a:ext>
              </a:extLst>
            </p:cNvPr>
            <p:cNvSpPr/>
            <p:nvPr/>
          </p:nvSpPr>
          <p:spPr>
            <a:xfrm>
              <a:off x="404439" y="1044077"/>
              <a:ext cx="1197864" cy="411480"/>
            </a:xfrm>
            <a:prstGeom prst="roundRect">
              <a:avLst/>
            </a:prstGeom>
            <a:solidFill>
              <a:srgbClr val="036DB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Initiate Project or Phase</a:t>
              </a:r>
            </a:p>
          </p:txBody>
        </p:sp>
        <p:sp>
          <p:nvSpPr>
            <p:cNvPr id="186" name="Rounded Rectangle 21">
              <a:extLst>
                <a:ext uri="{FF2B5EF4-FFF2-40B4-BE49-F238E27FC236}">
                  <a16:creationId xmlns:a16="http://schemas.microsoft.com/office/drawing/2014/main" id="{EC612CF7-DA1C-C398-A21A-DF9C57AD8511}"/>
                </a:ext>
              </a:extLst>
            </p:cNvPr>
            <p:cNvSpPr/>
            <p:nvPr/>
          </p:nvSpPr>
          <p:spPr>
            <a:xfrm>
              <a:off x="404439" y="1499348"/>
              <a:ext cx="1197864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Identify Stakeholders</a:t>
              </a:r>
            </a:p>
          </p:txBody>
        </p:sp>
      </p:grpSp>
      <p:sp>
        <p:nvSpPr>
          <p:cNvPr id="4" name="Rectangle 95">
            <a:extLst>
              <a:ext uri="{FF2B5EF4-FFF2-40B4-BE49-F238E27FC236}">
                <a16:creationId xmlns:a16="http://schemas.microsoft.com/office/drawing/2014/main" id="{388900A6-A6F5-143F-5BDF-3529E171563C}"/>
              </a:ext>
            </a:extLst>
          </p:cNvPr>
          <p:cNvSpPr/>
          <p:nvPr/>
        </p:nvSpPr>
        <p:spPr>
          <a:xfrm>
            <a:off x="-1" y="0"/>
            <a:ext cx="12179121" cy="6857999"/>
          </a:xfrm>
          <a:prstGeom prst="rect">
            <a:avLst/>
          </a:prstGeom>
          <a:solidFill>
            <a:schemeClr val="tx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4ABD9B-05B2-57BF-E03F-AC4C115DC41A}"/>
              </a:ext>
            </a:extLst>
          </p:cNvPr>
          <p:cNvSpPr/>
          <p:nvPr/>
        </p:nvSpPr>
        <p:spPr>
          <a:xfrm>
            <a:off x="10701672" y="4476986"/>
            <a:ext cx="1216152" cy="1009414"/>
          </a:xfrm>
          <a:prstGeom prst="rect">
            <a:avLst/>
          </a:prstGeom>
          <a:solidFill>
            <a:srgbClr val="A6D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Outcome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Benefit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Value</a:t>
            </a:r>
          </a:p>
        </p:txBody>
      </p:sp>
      <p:sp>
        <p:nvSpPr>
          <p:cNvPr id="6" name="Action Button: Custom 138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55CBB129-466B-9027-278B-715AD06B41FC}"/>
              </a:ext>
            </a:extLst>
          </p:cNvPr>
          <p:cNvSpPr/>
          <p:nvPr/>
        </p:nvSpPr>
        <p:spPr>
          <a:xfrm>
            <a:off x="10701672" y="6225477"/>
            <a:ext cx="1216152" cy="233211"/>
          </a:xfrm>
          <a:prstGeom prst="actionButtonBlank">
            <a:avLst/>
          </a:prstGeom>
          <a:solidFill>
            <a:schemeClr val="accent2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FINISH</a:t>
            </a:r>
          </a:p>
        </p:txBody>
      </p:sp>
      <p:sp>
        <p:nvSpPr>
          <p:cNvPr id="7" name="Rounded Rectangle 121">
            <a:extLst>
              <a:ext uri="{FF2B5EF4-FFF2-40B4-BE49-F238E27FC236}">
                <a16:creationId xmlns:a16="http://schemas.microsoft.com/office/drawing/2014/main" id="{B988C379-6629-864F-4302-5DA57D793121}"/>
              </a:ext>
            </a:extLst>
          </p:cNvPr>
          <p:cNvSpPr>
            <a:spLocks/>
          </p:cNvSpPr>
          <p:nvPr/>
        </p:nvSpPr>
        <p:spPr bwMode="auto">
          <a:xfrm>
            <a:off x="286842" y="4441765"/>
            <a:ext cx="6234468" cy="2249170"/>
          </a:xfrm>
          <a:prstGeom prst="roundRect">
            <a:avLst>
              <a:gd name="adj" fmla="val 5756"/>
            </a:avLst>
          </a:prstGeom>
          <a:noFill/>
          <a:ln w="38215">
            <a:solidFill>
              <a:srgbClr val="A6D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Action Button: Custom 132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0F82D042-3449-51EE-E61F-E94410051401}"/>
              </a:ext>
            </a:extLst>
          </p:cNvPr>
          <p:cNvSpPr/>
          <p:nvPr/>
        </p:nvSpPr>
        <p:spPr>
          <a:xfrm>
            <a:off x="10701672" y="5944384"/>
            <a:ext cx="1216152" cy="233211"/>
          </a:xfrm>
          <a:prstGeom prst="actionButtonBlank">
            <a:avLst/>
          </a:prstGeom>
          <a:solidFill>
            <a:srgbClr val="F38120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9" name="Action Button: Custom 133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B7863AEA-69E2-366D-E19E-2C4F59FA9114}"/>
              </a:ext>
            </a:extLst>
          </p:cNvPr>
          <p:cNvSpPr/>
          <p:nvPr/>
        </p:nvSpPr>
        <p:spPr>
          <a:xfrm>
            <a:off x="10701672" y="5663291"/>
            <a:ext cx="1216152" cy="23321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START</a:t>
            </a:r>
          </a:p>
        </p:txBody>
      </p:sp>
      <p:sp>
        <p:nvSpPr>
          <p:cNvPr id="10" name="Rounded Rectangle 3">
            <a:extLst>
              <a:ext uri="{FF2B5EF4-FFF2-40B4-BE49-F238E27FC236}">
                <a16:creationId xmlns:a16="http://schemas.microsoft.com/office/drawing/2014/main" id="{89F955CE-9B3A-7E3D-8565-7DD459CEB4EA}"/>
              </a:ext>
            </a:extLst>
          </p:cNvPr>
          <p:cNvSpPr/>
          <p:nvPr/>
        </p:nvSpPr>
        <p:spPr>
          <a:xfrm>
            <a:off x="6743486" y="4444323"/>
            <a:ext cx="3641396" cy="2245372"/>
          </a:xfrm>
          <a:prstGeom prst="roundRect">
            <a:avLst>
              <a:gd name="adj" fmla="val 5522"/>
            </a:avLst>
          </a:prstGeom>
          <a:noFill/>
          <a:ln w="38100">
            <a:solidFill>
              <a:srgbClr val="A6D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TextBox 24">
            <a:hlinkClick r:id="rId5" action="ppaction://hlinkpres?slideindex=1&amp;slidetitle="/>
            <a:extLst>
              <a:ext uri="{FF2B5EF4-FFF2-40B4-BE49-F238E27FC236}">
                <a16:creationId xmlns:a16="http://schemas.microsoft.com/office/drawing/2014/main" id="{FDC5DC5A-DF1F-6DE0-BC61-6110BCF631F6}"/>
              </a:ext>
            </a:extLst>
          </p:cNvPr>
          <p:cNvSpPr txBox="1"/>
          <p:nvPr/>
        </p:nvSpPr>
        <p:spPr>
          <a:xfrm>
            <a:off x="6937357" y="4374227"/>
            <a:ext cx="2593140" cy="253497"/>
          </a:xfrm>
          <a:prstGeom prst="rect">
            <a:avLst/>
          </a:prstGeom>
          <a:solidFill>
            <a:schemeClr val="tx1"/>
          </a:solidFill>
          <a:ln w="12700" cmpd="dbl"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Project Management Performance Domains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017FF162-95F6-FD17-4E49-A10EFAECFB1E}"/>
              </a:ext>
            </a:extLst>
          </p:cNvPr>
          <p:cNvCxnSpPr>
            <a:cxnSpLocks/>
          </p:cNvCxnSpPr>
          <p:nvPr/>
        </p:nvCxnSpPr>
        <p:spPr>
          <a:xfrm>
            <a:off x="11333212" y="4801288"/>
            <a:ext cx="0" cy="144000"/>
          </a:xfrm>
          <a:prstGeom prst="straightConnector1">
            <a:avLst/>
          </a:prstGeom>
          <a:ln w="22225">
            <a:solidFill>
              <a:schemeClr val="accent6">
                <a:lumMod val="50000"/>
              </a:schemeClr>
            </a:solidFill>
            <a:round/>
            <a:headEnd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B37A456-80E4-C105-6833-439D3A5B5CC3}"/>
              </a:ext>
            </a:extLst>
          </p:cNvPr>
          <p:cNvCxnSpPr>
            <a:cxnSpLocks/>
          </p:cNvCxnSpPr>
          <p:nvPr/>
        </p:nvCxnSpPr>
        <p:spPr>
          <a:xfrm>
            <a:off x="11333212" y="5113945"/>
            <a:ext cx="0" cy="144000"/>
          </a:xfrm>
          <a:prstGeom prst="straightConnector1">
            <a:avLst/>
          </a:prstGeom>
          <a:ln w="22225">
            <a:solidFill>
              <a:schemeClr val="accent6">
                <a:lumMod val="50000"/>
              </a:schemeClr>
            </a:solidFill>
            <a:round/>
            <a:headEnd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Box 592">
            <a:extLst>
              <a:ext uri="{FF2B5EF4-FFF2-40B4-BE49-F238E27FC236}">
                <a16:creationId xmlns:a16="http://schemas.microsoft.com/office/drawing/2014/main" id="{AB346EC5-3D67-5881-37D3-CFCB408A0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4470" y="4581973"/>
            <a:ext cx="2852323" cy="2008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5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The arrows illustrate examples of permutations arising from interrelationships, interactions, overlaps, iterations, and integration within and across the Project Management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40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) Processes and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5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) Focus Areas.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5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6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Given the uniqueness of each individual project, the appropriate application and agility in using Processes and Focus Areas are determined by the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P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roject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M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anagement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P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rofessional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PMP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) through managing and engaging the project stakeholders.</a:t>
            </a:r>
          </a:p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5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7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The Project Management Processes are shown in the Focus Areas in which most of the related activities take place. </a:t>
            </a:r>
          </a:p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8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The Project Management Focus Areas are neither</a:t>
            </a: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project life cycle Phases nor Stages.</a:t>
            </a:r>
          </a:p>
        </p:txBody>
      </p:sp>
      <p:sp>
        <p:nvSpPr>
          <p:cNvPr id="35" name="Text Box 592">
            <a:extLst>
              <a:ext uri="{FF2B5EF4-FFF2-40B4-BE49-F238E27FC236}">
                <a16:creationId xmlns:a16="http://schemas.microsoft.com/office/drawing/2014/main" id="{5860B66E-86A8-5F0E-62E0-7FF8571547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44" y="4566733"/>
            <a:ext cx="3412472" cy="2018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170815" marR="0" lvl="0" indent="0" algn="just" defTabSz="914400" rtl="0" eaLnBrk="1" fontAlgn="auto" latinLnBrk="0" hangingPunct="1">
              <a:lnSpc>
                <a:spcPts val="910"/>
              </a:lnSpc>
              <a:spcBef>
                <a:spcPts val="5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1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-2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The PMI PMBOK</a:t>
            </a:r>
            <a:r>
              <a:rPr kumimoji="0" lang="en-US" sz="700" b="0" i="0" u="none" strike="noStrike" kern="1200" cap="none" spc="-20" normalizeH="0" baseline="3000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®</a:t>
            </a:r>
            <a:r>
              <a:rPr kumimoji="0" lang="en-US" sz="700" b="0" i="0" u="none" strike="noStrike" kern="1200" cap="none" spc="-2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 Guide – 8</a:t>
            </a:r>
            <a:r>
              <a:rPr kumimoji="0" lang="en-US" sz="700" b="0" i="0" u="none" strike="noStrike" kern="1200" cap="none" spc="-20" normalizeH="0" baseline="3000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th</a:t>
            </a:r>
            <a:r>
              <a:rPr kumimoji="0" lang="en-US" sz="700" b="0" i="0" u="none" strike="noStrike" kern="1200" cap="none" spc="-2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 Edition stands for Project Management Institute’s Project Management Body Of Knowledge Guide – Eighth Edition. A term that describes the knowledge within the profession of project management.</a:t>
            </a:r>
          </a:p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" b="1" i="0" u="none" strike="noStrike" kern="1200" cap="none" spc="0" normalizeH="0" baseline="0" noProof="0" dirty="0">
              <a:ln>
                <a:noFill/>
              </a:ln>
              <a:solidFill>
                <a:srgbClr val="A6D060"/>
              </a:solidFill>
              <a:effectLst/>
              <a:uLnTx/>
              <a:uFillTx/>
              <a:latin typeface="Arial" panose="020B0604020202020204" pitchFamily="34" charset="0"/>
              <a:ea typeface="Courier New" panose="02070309020205020404" pitchFamily="49" charset="0"/>
              <a:cs typeface="Courier New" panose="02070309020205020404" pitchFamily="49" charset="0"/>
            </a:endParaRPr>
          </a:p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2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Project Management Performance Domain: is a group of related processes that are critical for the effective delivery of project value.</a:t>
            </a:r>
          </a:p>
          <a:p>
            <a:pPr marL="170815" marR="0" lvl="0" indent="0" algn="just" defTabSz="914400" rtl="0" eaLnBrk="1" fontAlgn="auto" latinLnBrk="0" hangingPunct="1">
              <a:lnSpc>
                <a:spcPts val="910"/>
              </a:lnSpc>
              <a:spcBef>
                <a:spcPts val="5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3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Project Management Focus Areas: are a logical grouping of project management processes: Initiating, Planning, Executing, Monitoring and Controlling, and Closing. Each of these areas includes the processes that comprise relevant: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I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nputs,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ools and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echniques, and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O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utputs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ITTO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s).</a:t>
            </a:r>
          </a:p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4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Of the total six hundred seven (607) ITTOs (Inputs, Tools &amp; Techniques, and Outputs), only one hundred seventy-five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175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) are unique, yielding a unique ratio of approximately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29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%).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AD69FB6-5785-E25E-9A4A-FFBF6B75E618}"/>
              </a:ext>
            </a:extLst>
          </p:cNvPr>
          <p:cNvGrpSpPr/>
          <p:nvPr/>
        </p:nvGrpSpPr>
        <p:grpSpPr>
          <a:xfrm>
            <a:off x="4613869" y="4594245"/>
            <a:ext cx="1434810" cy="87630"/>
            <a:chOff x="10604787" y="6645850"/>
            <a:chExt cx="1434810" cy="87630"/>
          </a:xfrm>
        </p:grpSpPr>
        <p:cxnSp>
          <p:nvCxnSpPr>
            <p:cNvPr id="37" name="Line 596">
              <a:extLst>
                <a:ext uri="{FF2B5EF4-FFF2-40B4-BE49-F238E27FC236}">
                  <a16:creationId xmlns:a16="http://schemas.microsoft.com/office/drawing/2014/main" id="{400C3A1B-FCE3-3987-3682-BB2A99996E7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0653383" y="6690300"/>
              <a:ext cx="559263" cy="0"/>
            </a:xfrm>
            <a:prstGeom prst="line">
              <a:avLst/>
            </a:prstGeom>
            <a:noFill/>
            <a:ln w="16542">
              <a:solidFill>
                <a:srgbClr val="A6D06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8" name="AutoShape 595">
              <a:extLst>
                <a:ext uri="{FF2B5EF4-FFF2-40B4-BE49-F238E27FC236}">
                  <a16:creationId xmlns:a16="http://schemas.microsoft.com/office/drawing/2014/main" id="{A5D1B04C-2DAF-E5E3-4430-3E3441E22E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04787" y="6656645"/>
              <a:ext cx="654807" cy="66675"/>
            </a:xfrm>
            <a:custGeom>
              <a:avLst/>
              <a:gdLst>
                <a:gd name="T0" fmla="+- 0 29116 28995"/>
                <a:gd name="T1" fmla="*/ T0 w 795"/>
                <a:gd name="T2" fmla="+- 0 4401 4401"/>
                <a:gd name="T3" fmla="*/ 4401 h 105"/>
                <a:gd name="T4" fmla="+- 0 28995 28995"/>
                <a:gd name="T5" fmla="*/ T4 w 795"/>
                <a:gd name="T6" fmla="+- 0 4454 4401"/>
                <a:gd name="T7" fmla="*/ 4454 h 105"/>
                <a:gd name="T8" fmla="+- 0 29116 28995"/>
                <a:gd name="T9" fmla="*/ T8 w 795"/>
                <a:gd name="T10" fmla="+- 0 4506 4401"/>
                <a:gd name="T11" fmla="*/ 4506 h 105"/>
                <a:gd name="T12" fmla="+- 0 29070 28995"/>
                <a:gd name="T13" fmla="*/ T12 w 795"/>
                <a:gd name="T14" fmla="+- 0 4454 4401"/>
                <a:gd name="T15" fmla="*/ 4454 h 105"/>
                <a:gd name="T16" fmla="+- 0 29116 28995"/>
                <a:gd name="T17" fmla="*/ T16 w 795"/>
                <a:gd name="T18" fmla="+- 0 4401 4401"/>
                <a:gd name="T19" fmla="*/ 4401 h 105"/>
                <a:gd name="T20" fmla="+- 0 29790 28995"/>
                <a:gd name="T21" fmla="*/ T20 w 795"/>
                <a:gd name="T22" fmla="+- 0 4454 4401"/>
                <a:gd name="T23" fmla="*/ 4454 h 105"/>
                <a:gd name="T24" fmla="+- 0 29668 28995"/>
                <a:gd name="T25" fmla="*/ T24 w 795"/>
                <a:gd name="T26" fmla="+- 0 4401 4401"/>
                <a:gd name="T27" fmla="*/ 4401 h 105"/>
                <a:gd name="T28" fmla="+- 0 29715 28995"/>
                <a:gd name="T29" fmla="*/ T28 w 795"/>
                <a:gd name="T30" fmla="+- 0 4454 4401"/>
                <a:gd name="T31" fmla="*/ 4454 h 105"/>
                <a:gd name="T32" fmla="+- 0 29668 28995"/>
                <a:gd name="T33" fmla="*/ T32 w 795"/>
                <a:gd name="T34" fmla="+- 0 4506 4401"/>
                <a:gd name="T35" fmla="*/ 4506 h 105"/>
                <a:gd name="T36" fmla="+- 0 29790 28995"/>
                <a:gd name="T37" fmla="*/ T36 w 795"/>
                <a:gd name="T38" fmla="+- 0 4454 4401"/>
                <a:gd name="T39" fmla="*/ 4454 h 10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795" h="105">
                  <a:moveTo>
                    <a:pt x="121" y="0"/>
                  </a:moveTo>
                  <a:lnTo>
                    <a:pt x="0" y="53"/>
                  </a:lnTo>
                  <a:lnTo>
                    <a:pt x="121" y="105"/>
                  </a:lnTo>
                  <a:lnTo>
                    <a:pt x="75" y="53"/>
                  </a:lnTo>
                  <a:lnTo>
                    <a:pt x="121" y="0"/>
                  </a:lnTo>
                  <a:moveTo>
                    <a:pt x="795" y="53"/>
                  </a:moveTo>
                  <a:lnTo>
                    <a:pt x="673" y="0"/>
                  </a:lnTo>
                  <a:lnTo>
                    <a:pt x="720" y="53"/>
                  </a:lnTo>
                  <a:lnTo>
                    <a:pt x="673" y="105"/>
                  </a:lnTo>
                  <a:lnTo>
                    <a:pt x="795" y="53"/>
                  </a:lnTo>
                </a:path>
              </a:pathLst>
            </a:custGeom>
            <a:solidFill>
              <a:srgbClr val="E93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39" name="Line 594">
              <a:extLst>
                <a:ext uri="{FF2B5EF4-FFF2-40B4-BE49-F238E27FC236}">
                  <a16:creationId xmlns:a16="http://schemas.microsoft.com/office/drawing/2014/main" id="{134303EB-A7B0-C100-15FE-5AC810388E9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1384790" y="6689665"/>
              <a:ext cx="654807" cy="0"/>
            </a:xfrm>
            <a:prstGeom prst="line">
              <a:avLst/>
            </a:prstGeom>
            <a:noFill/>
            <a:ln w="16542">
              <a:solidFill>
                <a:srgbClr val="809AC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AB891715-A7FB-69E4-CE14-B7A006AB2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68128" y="6645850"/>
              <a:ext cx="88955" cy="87630"/>
            </a:xfrm>
            <a:prstGeom prst="rect">
              <a:avLst/>
            </a:prstGeom>
            <a:noFill/>
            <a:ln w="12700" cmpd="dbl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E972119-4CA7-4024-F0FB-5D75BA600FEC}"/>
              </a:ext>
            </a:extLst>
          </p:cNvPr>
          <p:cNvGrpSpPr/>
          <p:nvPr/>
        </p:nvGrpSpPr>
        <p:grpSpPr>
          <a:xfrm>
            <a:off x="352424" y="502972"/>
            <a:ext cx="1298274" cy="1708031"/>
            <a:chOff x="117272" y="875103"/>
            <a:chExt cx="972345" cy="1648308"/>
          </a:xfrm>
        </p:grpSpPr>
        <p:sp>
          <p:nvSpPr>
            <p:cNvPr id="44" name="Rounded Rectangle 10">
              <a:extLst>
                <a:ext uri="{FF2B5EF4-FFF2-40B4-BE49-F238E27FC236}">
                  <a16:creationId xmlns:a16="http://schemas.microsoft.com/office/drawing/2014/main" id="{5DEDD728-F178-76B6-3B78-F5912F5A4D38}"/>
                </a:ext>
              </a:extLst>
            </p:cNvPr>
            <p:cNvSpPr/>
            <p:nvPr/>
          </p:nvSpPr>
          <p:spPr>
            <a:xfrm>
              <a:off x="117272" y="1027311"/>
              <a:ext cx="972345" cy="1496100"/>
            </a:xfrm>
            <a:prstGeom prst="roundRect">
              <a:avLst>
                <a:gd name="adj" fmla="val 9528"/>
              </a:avLst>
            </a:prstGeom>
            <a:noFill/>
            <a:ln w="28575">
              <a:solidFill>
                <a:schemeClr val="accent2">
                  <a:lumMod val="20000"/>
                  <a:lumOff val="80000"/>
                </a:schemeClr>
              </a:solidFill>
              <a:prstDash val="solid"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5B068CF-809E-B974-A31D-8F0257460026}"/>
                </a:ext>
              </a:extLst>
            </p:cNvPr>
            <p:cNvSpPr txBox="1"/>
            <p:nvPr/>
          </p:nvSpPr>
          <p:spPr>
            <a:xfrm>
              <a:off x="276937" y="875103"/>
              <a:ext cx="631890" cy="297015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C0504D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Initiating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C0504D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Focus Area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D55B7BDF-5AEA-C5FF-09DC-7859796D90A5}"/>
              </a:ext>
            </a:extLst>
          </p:cNvPr>
          <p:cNvGrpSpPr/>
          <p:nvPr/>
        </p:nvGrpSpPr>
        <p:grpSpPr>
          <a:xfrm>
            <a:off x="10667803" y="2471723"/>
            <a:ext cx="1272022" cy="1616071"/>
            <a:chOff x="8001001" y="2432151"/>
            <a:chExt cx="990599" cy="1616071"/>
          </a:xfrm>
        </p:grpSpPr>
        <p:sp>
          <p:nvSpPr>
            <p:cNvPr id="50" name="Rounded Rectangle 11">
              <a:extLst>
                <a:ext uri="{FF2B5EF4-FFF2-40B4-BE49-F238E27FC236}">
                  <a16:creationId xmlns:a16="http://schemas.microsoft.com/office/drawing/2014/main" id="{27F5A055-3219-FBD9-E5FF-5C5C2427B12F}"/>
                </a:ext>
              </a:extLst>
            </p:cNvPr>
            <p:cNvSpPr/>
            <p:nvPr/>
          </p:nvSpPr>
          <p:spPr>
            <a:xfrm>
              <a:off x="8001001" y="2514600"/>
              <a:ext cx="990599" cy="1533622"/>
            </a:xfrm>
            <a:prstGeom prst="roundRect">
              <a:avLst>
                <a:gd name="adj" fmla="val 8975"/>
              </a:avLst>
            </a:prstGeom>
            <a:noFill/>
            <a:ln w="28575">
              <a:solidFill>
                <a:schemeClr val="accent6">
                  <a:lumMod val="75000"/>
                </a:schemeClr>
              </a:solidFill>
              <a:prstDash val="solid"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3F83A2C-EBA6-D997-7095-E8F8365AA041}"/>
                </a:ext>
              </a:extLst>
            </p:cNvPr>
            <p:cNvSpPr txBox="1"/>
            <p:nvPr/>
          </p:nvSpPr>
          <p:spPr>
            <a:xfrm>
              <a:off x="8167550" y="2432151"/>
              <a:ext cx="669279" cy="307777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  <a:prstDash val="solid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Closing Focus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Area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3B67EF6-58D7-B1BD-B136-28988851808E}"/>
              </a:ext>
            </a:extLst>
          </p:cNvPr>
          <p:cNvGrpSpPr/>
          <p:nvPr/>
        </p:nvGrpSpPr>
        <p:grpSpPr>
          <a:xfrm>
            <a:off x="318616" y="1486440"/>
            <a:ext cx="11016948" cy="2935832"/>
            <a:chOff x="159805" y="1447800"/>
            <a:chExt cx="8323655" cy="2935832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6A2CDDEF-6348-3303-66B7-5CDA0EEECCCC}"/>
                </a:ext>
              </a:extLst>
            </p:cNvPr>
            <p:cNvGrpSpPr/>
            <p:nvPr/>
          </p:nvGrpSpPr>
          <p:grpSpPr>
            <a:xfrm>
              <a:off x="159805" y="1447800"/>
              <a:ext cx="8323655" cy="2935832"/>
              <a:chOff x="159790" y="1447800"/>
              <a:chExt cx="8323101" cy="2935832"/>
            </a:xfrm>
          </p:grpSpPr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955EB39B-BC40-BB91-15BC-14C53D1032DD}"/>
                  </a:ext>
                </a:extLst>
              </p:cNvPr>
              <p:cNvGrpSpPr/>
              <p:nvPr/>
            </p:nvGrpSpPr>
            <p:grpSpPr>
              <a:xfrm>
                <a:off x="159790" y="1517709"/>
                <a:ext cx="8323101" cy="2865923"/>
                <a:chOff x="159790" y="1517709"/>
                <a:chExt cx="8323101" cy="2865923"/>
              </a:xfrm>
            </p:grpSpPr>
            <p:grpSp>
              <p:nvGrpSpPr>
                <p:cNvPr id="59" name="Group 58">
                  <a:extLst>
                    <a:ext uri="{FF2B5EF4-FFF2-40B4-BE49-F238E27FC236}">
                      <a16:creationId xmlns:a16="http://schemas.microsoft.com/office/drawing/2014/main" id="{A5976F9F-D0C2-5EB5-3A07-DE4EA25C2826}"/>
                    </a:ext>
                  </a:extLst>
                </p:cNvPr>
                <p:cNvGrpSpPr/>
                <p:nvPr/>
              </p:nvGrpSpPr>
              <p:grpSpPr>
                <a:xfrm>
                  <a:off x="159790" y="1517709"/>
                  <a:ext cx="8323101" cy="2865923"/>
                  <a:chOff x="159790" y="1517709"/>
                  <a:chExt cx="8323101" cy="2865923"/>
                </a:xfrm>
              </p:grpSpPr>
              <p:cxnSp>
                <p:nvCxnSpPr>
                  <p:cNvPr id="61" name="Straight Arrow Connector 60">
                    <a:extLst>
                      <a:ext uri="{FF2B5EF4-FFF2-40B4-BE49-F238E27FC236}">
                        <a16:creationId xmlns:a16="http://schemas.microsoft.com/office/drawing/2014/main" id="{66DB6358-9453-6521-5782-911264ECA546}"/>
                      </a:ext>
                    </a:extLst>
                  </p:cNvPr>
                  <p:cNvCxnSpPr/>
                  <p:nvPr/>
                </p:nvCxnSpPr>
                <p:spPr>
                  <a:xfrm>
                    <a:off x="7695487" y="3276599"/>
                    <a:ext cx="255601" cy="1"/>
                  </a:xfrm>
                  <a:prstGeom prst="straightConnector1">
                    <a:avLst/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headEnd type="stealth"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4" name="Straight Arrow Connector 83">
                    <a:extLst>
                      <a:ext uri="{FF2B5EF4-FFF2-40B4-BE49-F238E27FC236}">
                        <a16:creationId xmlns:a16="http://schemas.microsoft.com/office/drawing/2014/main" id="{9FF7CEF7-9E78-5A92-DE89-DF441A5BA9D8}"/>
                      </a:ext>
                    </a:extLst>
                  </p:cNvPr>
                  <p:cNvCxnSpPr/>
                  <p:nvPr/>
                </p:nvCxnSpPr>
                <p:spPr>
                  <a:xfrm>
                    <a:off x="8482891" y="4077632"/>
                    <a:ext cx="0" cy="306000"/>
                  </a:xfrm>
                  <a:prstGeom prst="straightConnector1">
                    <a:avLst/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round/>
                    <a:headEnd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5" name="Straight Arrow Connector 84">
                    <a:extLst>
                      <a:ext uri="{FF2B5EF4-FFF2-40B4-BE49-F238E27FC236}">
                        <a16:creationId xmlns:a16="http://schemas.microsoft.com/office/drawing/2014/main" id="{D0AD1712-11E0-96D1-43CF-BC323F013F86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3693078" y="3296779"/>
                    <a:ext cx="241784" cy="0"/>
                  </a:xfrm>
                  <a:prstGeom prst="straightConnector1">
                    <a:avLst/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headEnd type="stealth"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" name="Shape 233">
                    <a:extLst>
                      <a:ext uri="{FF2B5EF4-FFF2-40B4-BE49-F238E27FC236}">
                        <a16:creationId xmlns:a16="http://schemas.microsoft.com/office/drawing/2014/main" id="{ED5655BB-E2EB-54BF-37F4-9969D1E1329E}"/>
                      </a:ext>
                    </a:extLst>
                  </p:cNvPr>
                  <p:cNvCxnSpPr/>
                  <p:nvPr/>
                </p:nvCxnSpPr>
                <p:spPr>
                  <a:xfrm rot="10800000" flipH="1" flipV="1">
                    <a:off x="159790" y="1517709"/>
                    <a:ext cx="5545999" cy="2560320"/>
                  </a:xfrm>
                  <a:prstGeom prst="bentConnector4">
                    <a:avLst>
                      <a:gd name="adj1" fmla="val -2076"/>
                      <a:gd name="adj2" fmla="val 108551"/>
                    </a:avLst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headEnd type="stealth"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7" name="Straight Arrow Connector 86">
                    <a:extLst>
                      <a:ext uri="{FF2B5EF4-FFF2-40B4-BE49-F238E27FC236}">
                        <a16:creationId xmlns:a16="http://schemas.microsoft.com/office/drawing/2014/main" id="{814868C2-A820-74DA-E1D3-2DE87F534D43}"/>
                      </a:ext>
                    </a:extLst>
                  </p:cNvPr>
                  <p:cNvCxnSpPr/>
                  <p:nvPr/>
                </p:nvCxnSpPr>
                <p:spPr>
                  <a:xfrm rot="5400000">
                    <a:off x="2606570" y="2350714"/>
                    <a:ext cx="274320" cy="2117"/>
                  </a:xfrm>
                  <a:prstGeom prst="straightConnector1">
                    <a:avLst/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headEnd type="stealth"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0" name="Straight Arrow Connector 109">
                    <a:extLst>
                      <a:ext uri="{FF2B5EF4-FFF2-40B4-BE49-F238E27FC236}">
                        <a16:creationId xmlns:a16="http://schemas.microsoft.com/office/drawing/2014/main" id="{A6C095DD-8A3A-E0EF-9A6A-5AB7B53C29A2}"/>
                      </a:ext>
                    </a:extLst>
                  </p:cNvPr>
                  <p:cNvCxnSpPr/>
                  <p:nvPr/>
                </p:nvCxnSpPr>
                <p:spPr>
                  <a:xfrm rot="5400000">
                    <a:off x="6888236" y="2350714"/>
                    <a:ext cx="274320" cy="2117"/>
                  </a:xfrm>
                  <a:prstGeom prst="straightConnector1">
                    <a:avLst/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headEnd type="stealth"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60" name="Shape 154">
                  <a:extLst>
                    <a:ext uri="{FF2B5EF4-FFF2-40B4-BE49-F238E27FC236}">
                      <a16:creationId xmlns:a16="http://schemas.microsoft.com/office/drawing/2014/main" id="{E4631CAA-D41B-CCDB-F4DF-12BB0BC8E7B0}"/>
                    </a:ext>
                  </a:extLst>
                </p:cNvPr>
                <p:cNvCxnSpPr/>
                <p:nvPr/>
              </p:nvCxnSpPr>
              <p:spPr>
                <a:xfrm rot="16200000" flipH="1">
                  <a:off x="5029200" y="883808"/>
                  <a:ext cx="1588" cy="6362700"/>
                </a:xfrm>
                <a:prstGeom prst="bentConnector4">
                  <a:avLst>
                    <a:gd name="adj1" fmla="val 8397358"/>
                    <a:gd name="adj2" fmla="val 100000"/>
                  </a:avLst>
                </a:prstGeom>
                <a:ln w="22225">
                  <a:solidFill>
                    <a:schemeClr val="accent6">
                      <a:lumMod val="50000"/>
                    </a:schemeClr>
                  </a:solidFill>
                  <a:headEnd type="stealth" w="lg" len="med"/>
                  <a:tailEnd type="stealth" w="lg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7" name="Straight Arrow Connector 56">
                <a:extLst>
                  <a:ext uri="{FF2B5EF4-FFF2-40B4-BE49-F238E27FC236}">
                    <a16:creationId xmlns:a16="http://schemas.microsoft.com/office/drawing/2014/main" id="{3827A7FA-1D08-4218-BEDD-6F7FEC1D0950}"/>
                  </a:ext>
                </a:extLst>
              </p:cNvPr>
              <p:cNvCxnSpPr/>
              <p:nvPr/>
            </p:nvCxnSpPr>
            <p:spPr>
              <a:xfrm>
                <a:off x="1191028" y="1447800"/>
                <a:ext cx="172703" cy="1588"/>
              </a:xfrm>
              <a:prstGeom prst="straightConnector1">
                <a:avLst/>
              </a:prstGeom>
              <a:ln w="22225">
                <a:solidFill>
                  <a:schemeClr val="accent6">
                    <a:lumMod val="50000"/>
                  </a:schemeClr>
                </a:solidFill>
                <a:headEnd type="stealth" w="lg" len="med"/>
                <a:tailEnd type="stealth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Arrow Connector 57">
                <a:extLst>
                  <a:ext uri="{FF2B5EF4-FFF2-40B4-BE49-F238E27FC236}">
                    <a16:creationId xmlns:a16="http://schemas.microsoft.com/office/drawing/2014/main" id="{B624AD65-66B4-64E0-9E38-B26E2D5D7313}"/>
                  </a:ext>
                </a:extLst>
              </p:cNvPr>
              <p:cNvCxnSpPr/>
              <p:nvPr/>
            </p:nvCxnSpPr>
            <p:spPr>
              <a:xfrm rot="5400000">
                <a:off x="244899" y="2350714"/>
                <a:ext cx="274320" cy="2117"/>
              </a:xfrm>
              <a:prstGeom prst="straightConnector1">
                <a:avLst/>
              </a:prstGeom>
              <a:ln w="22225">
                <a:solidFill>
                  <a:schemeClr val="accent6">
                    <a:lumMod val="50000"/>
                  </a:schemeClr>
                </a:solidFill>
                <a:headEnd type="stealth" w="lg" len="med"/>
                <a:tailEnd type="stealth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B3643665-4F73-11B2-64E2-EA7FBADF28AB}"/>
                </a:ext>
              </a:extLst>
            </p:cNvPr>
            <p:cNvCxnSpPr/>
            <p:nvPr/>
          </p:nvCxnSpPr>
          <p:spPr>
            <a:xfrm rot="5400000">
              <a:off x="8329410" y="2335801"/>
              <a:ext cx="252000" cy="0"/>
            </a:xfrm>
            <a:prstGeom prst="straightConnector1">
              <a:avLst/>
            </a:prstGeom>
            <a:ln w="22225">
              <a:solidFill>
                <a:schemeClr val="accent6">
                  <a:lumMod val="50000"/>
                </a:schemeClr>
              </a:solidFill>
              <a:headEnd type="stealth" w="lg" len="med"/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4EE1361D-AA46-775D-B059-83DEFED63712}"/>
              </a:ext>
            </a:extLst>
          </p:cNvPr>
          <p:cNvGrpSpPr/>
          <p:nvPr/>
        </p:nvGrpSpPr>
        <p:grpSpPr>
          <a:xfrm>
            <a:off x="5360546" y="2424222"/>
            <a:ext cx="4905856" cy="1663572"/>
            <a:chOff x="3915354" y="2375027"/>
            <a:chExt cx="3631538" cy="1663572"/>
          </a:xfrm>
        </p:grpSpPr>
        <p:sp>
          <p:nvSpPr>
            <p:cNvPr id="115" name="Rounded Rectangle 12">
              <a:extLst>
                <a:ext uri="{FF2B5EF4-FFF2-40B4-BE49-F238E27FC236}">
                  <a16:creationId xmlns:a16="http://schemas.microsoft.com/office/drawing/2014/main" id="{04161C23-65C5-68F6-C3FC-4BF90226C88C}"/>
                </a:ext>
              </a:extLst>
            </p:cNvPr>
            <p:cNvSpPr/>
            <p:nvPr/>
          </p:nvSpPr>
          <p:spPr>
            <a:xfrm>
              <a:off x="3915354" y="2514599"/>
              <a:ext cx="3631538" cy="1524000"/>
            </a:xfrm>
            <a:prstGeom prst="roundRect">
              <a:avLst>
                <a:gd name="adj" fmla="val 6667"/>
              </a:avLst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  <a:prstDash val="solid"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05725414-B916-66F1-568C-3764D526B590}"/>
                </a:ext>
              </a:extLst>
            </p:cNvPr>
            <p:cNvSpPr txBox="1"/>
            <p:nvPr/>
          </p:nvSpPr>
          <p:spPr>
            <a:xfrm>
              <a:off x="4009829" y="2375027"/>
              <a:ext cx="1819985" cy="25391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Monitoring and Controlling Focus Area</a:t>
              </a: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4E1F8CE6-AA4E-2C7B-7579-FDDBF903974C}"/>
              </a:ext>
            </a:extLst>
          </p:cNvPr>
          <p:cNvGrpSpPr/>
          <p:nvPr/>
        </p:nvGrpSpPr>
        <p:grpSpPr>
          <a:xfrm>
            <a:off x="1951716" y="541346"/>
            <a:ext cx="9988116" cy="1673829"/>
            <a:chOff x="1295400" y="485775"/>
            <a:chExt cx="7700366" cy="1673829"/>
          </a:xfrm>
        </p:grpSpPr>
        <p:sp>
          <p:nvSpPr>
            <p:cNvPr id="118" name="Rounded Rectangle 13">
              <a:extLst>
                <a:ext uri="{FF2B5EF4-FFF2-40B4-BE49-F238E27FC236}">
                  <a16:creationId xmlns:a16="http://schemas.microsoft.com/office/drawing/2014/main" id="{440A0822-674C-5DCD-C37B-399ECCDA386C}"/>
                </a:ext>
              </a:extLst>
            </p:cNvPr>
            <p:cNvSpPr/>
            <p:nvPr/>
          </p:nvSpPr>
          <p:spPr>
            <a:xfrm>
              <a:off x="1295400" y="605124"/>
              <a:ext cx="7700366" cy="1554480"/>
            </a:xfrm>
            <a:prstGeom prst="roundRect">
              <a:avLst>
                <a:gd name="adj" fmla="val 5699"/>
              </a:avLst>
            </a:prstGeom>
            <a:noFill/>
            <a:ln w="28575">
              <a:solidFill>
                <a:schemeClr val="tx2">
                  <a:lumMod val="20000"/>
                  <a:lumOff val="80000"/>
                </a:schemeClr>
              </a:solidFill>
              <a:prstDash val="solid"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827D6B6C-946C-C9FF-19EF-D46C026F7B50}"/>
                </a:ext>
              </a:extLst>
            </p:cNvPr>
            <p:cNvSpPr txBox="1"/>
            <p:nvPr/>
          </p:nvSpPr>
          <p:spPr>
            <a:xfrm>
              <a:off x="1454180" y="485775"/>
              <a:ext cx="1156376" cy="25391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Planning Focus Area</a:t>
              </a:r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D48FDF59-5F1C-7A35-CBBF-070ECB903C01}"/>
              </a:ext>
            </a:extLst>
          </p:cNvPr>
          <p:cNvGrpSpPr/>
          <p:nvPr/>
        </p:nvGrpSpPr>
        <p:grpSpPr>
          <a:xfrm>
            <a:off x="360891" y="2425498"/>
            <a:ext cx="4604270" cy="1657350"/>
            <a:chOff x="398431" y="2386861"/>
            <a:chExt cx="4455966" cy="1657350"/>
          </a:xfrm>
        </p:grpSpPr>
        <p:sp>
          <p:nvSpPr>
            <p:cNvPr id="124" name="Rounded Rectangle 14">
              <a:extLst>
                <a:ext uri="{FF2B5EF4-FFF2-40B4-BE49-F238E27FC236}">
                  <a16:creationId xmlns:a16="http://schemas.microsoft.com/office/drawing/2014/main" id="{2052B7BB-12AD-278A-A792-6FE5148EA016}"/>
                </a:ext>
              </a:extLst>
            </p:cNvPr>
            <p:cNvSpPr/>
            <p:nvPr/>
          </p:nvSpPr>
          <p:spPr>
            <a:xfrm>
              <a:off x="398431" y="2520211"/>
              <a:ext cx="4455966" cy="1524000"/>
            </a:xfrm>
            <a:prstGeom prst="roundRect">
              <a:avLst>
                <a:gd name="adj" fmla="val 7957"/>
              </a:avLst>
            </a:prstGeom>
            <a:noFill/>
            <a:ln w="28575">
              <a:solidFill>
                <a:schemeClr val="accent2">
                  <a:lumMod val="60000"/>
                  <a:lumOff val="40000"/>
                </a:schemeClr>
              </a:solidFill>
              <a:prstDash val="solid"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B00FA5C4-89D5-EBAD-1B70-639060AFDDB2}"/>
                </a:ext>
              </a:extLst>
            </p:cNvPr>
            <p:cNvSpPr txBox="1"/>
            <p:nvPr/>
          </p:nvSpPr>
          <p:spPr>
            <a:xfrm>
              <a:off x="692447" y="2386861"/>
              <a:ext cx="1444882" cy="25391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D99694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Executing Focus Area</a:t>
              </a:r>
            </a:p>
          </p:txBody>
        </p:sp>
      </p:grpSp>
      <p:pic>
        <p:nvPicPr>
          <p:cNvPr id="126" name="Picture 125">
            <a:extLst>
              <a:ext uri="{FF2B5EF4-FFF2-40B4-BE49-F238E27FC236}">
                <a16:creationId xmlns:a16="http://schemas.microsoft.com/office/drawing/2014/main" id="{58F5FD8F-08C7-A696-1693-B952C2E8768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2900" y="78304"/>
            <a:ext cx="762031" cy="489168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603AD011-ECD0-BEC6-34BC-687C14F1F0B1}"/>
              </a:ext>
            </a:extLst>
          </p:cNvPr>
          <p:cNvGrpSpPr/>
          <p:nvPr/>
        </p:nvGrpSpPr>
        <p:grpSpPr>
          <a:xfrm>
            <a:off x="2010663" y="1437025"/>
            <a:ext cx="2756639" cy="684000"/>
            <a:chOff x="2166205" y="1880924"/>
            <a:chExt cx="2756639" cy="411480"/>
          </a:xfrm>
        </p:grpSpPr>
        <p:sp>
          <p:nvSpPr>
            <p:cNvPr id="2" name="Rounded Rectangle 34">
              <a:extLst>
                <a:ext uri="{FF2B5EF4-FFF2-40B4-BE49-F238E27FC236}">
                  <a16:creationId xmlns:a16="http://schemas.microsoft.com/office/drawing/2014/main" id="{BECF5DF8-5998-C11B-7E03-3D2899CE3FC0}"/>
                </a:ext>
              </a:extLst>
            </p:cNvPr>
            <p:cNvSpPr/>
            <p:nvPr/>
          </p:nvSpPr>
          <p:spPr>
            <a:xfrm>
              <a:off x="3565144" y="1880924"/>
              <a:ext cx="1357700" cy="411480"/>
            </a:xfrm>
            <a:prstGeom prst="roundRect">
              <a:avLst/>
            </a:prstGeom>
            <a:solidFill>
              <a:srgbClr val="20A47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Estimate Resources</a:t>
              </a:r>
            </a:p>
          </p:txBody>
        </p:sp>
        <p:sp>
          <p:nvSpPr>
            <p:cNvPr id="3" name="Rounded Rectangle 114">
              <a:extLst>
                <a:ext uri="{FF2B5EF4-FFF2-40B4-BE49-F238E27FC236}">
                  <a16:creationId xmlns:a16="http://schemas.microsoft.com/office/drawing/2014/main" id="{91C57C52-4BCF-FFE8-521C-D406B3D822F4}"/>
                </a:ext>
              </a:extLst>
            </p:cNvPr>
            <p:cNvSpPr/>
            <p:nvPr/>
          </p:nvSpPr>
          <p:spPr>
            <a:xfrm>
              <a:off x="2166205" y="1880924"/>
              <a:ext cx="1357700" cy="411480"/>
            </a:xfrm>
            <a:prstGeom prst="roundRect">
              <a:avLst/>
            </a:prstGeom>
            <a:solidFill>
              <a:srgbClr val="20A47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Resource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Management</a:t>
              </a:r>
              <a:endParaRPr kumimoji="0" lang="fr-FR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E368B97-387C-D12F-2573-F2157E627EC3}"/>
              </a:ext>
            </a:extLst>
          </p:cNvPr>
          <p:cNvGrpSpPr/>
          <p:nvPr/>
        </p:nvGrpSpPr>
        <p:grpSpPr>
          <a:xfrm>
            <a:off x="449961" y="3300300"/>
            <a:ext cx="4426219" cy="684000"/>
            <a:chOff x="600790" y="3748307"/>
            <a:chExt cx="4426219" cy="407049"/>
          </a:xfrm>
        </p:grpSpPr>
        <p:sp>
          <p:nvSpPr>
            <p:cNvPr id="12" name="Rounded Rectangle 49">
              <a:extLst>
                <a:ext uri="{FF2B5EF4-FFF2-40B4-BE49-F238E27FC236}">
                  <a16:creationId xmlns:a16="http://schemas.microsoft.com/office/drawing/2014/main" id="{27259F19-D5D1-CA0F-A739-442C968D736C}"/>
                </a:ext>
              </a:extLst>
            </p:cNvPr>
            <p:cNvSpPr/>
            <p:nvPr/>
          </p:nvSpPr>
          <p:spPr>
            <a:xfrm>
              <a:off x="600790" y="3748307"/>
              <a:ext cx="1438744" cy="407049"/>
            </a:xfrm>
            <a:prstGeom prst="roundRect">
              <a:avLst/>
            </a:prstGeom>
            <a:solidFill>
              <a:srgbClr val="20A47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Acquire Resources</a:t>
              </a:r>
            </a:p>
          </p:txBody>
        </p:sp>
        <p:sp>
          <p:nvSpPr>
            <p:cNvPr id="16" name="Rounded Rectangle 50">
              <a:extLst>
                <a:ext uri="{FF2B5EF4-FFF2-40B4-BE49-F238E27FC236}">
                  <a16:creationId xmlns:a16="http://schemas.microsoft.com/office/drawing/2014/main" id="{79A94F0F-168F-EF0E-F184-44BFA058CE75}"/>
                </a:ext>
              </a:extLst>
            </p:cNvPr>
            <p:cNvSpPr/>
            <p:nvPr/>
          </p:nvSpPr>
          <p:spPr>
            <a:xfrm>
              <a:off x="2083582" y="3748307"/>
              <a:ext cx="2943427" cy="407049"/>
            </a:xfrm>
            <a:prstGeom prst="roundRect">
              <a:avLst/>
            </a:prstGeom>
            <a:solidFill>
              <a:srgbClr val="20A47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Lead the Team</a:t>
              </a:r>
            </a:p>
          </p:txBody>
        </p:sp>
      </p:grpSp>
      <p:sp>
        <p:nvSpPr>
          <p:cNvPr id="48" name="Rounded Rectangle 56">
            <a:extLst>
              <a:ext uri="{FF2B5EF4-FFF2-40B4-BE49-F238E27FC236}">
                <a16:creationId xmlns:a16="http://schemas.microsoft.com/office/drawing/2014/main" id="{EC291BE7-DFC8-B8D4-0C66-AC372FE6559C}"/>
              </a:ext>
            </a:extLst>
          </p:cNvPr>
          <p:cNvSpPr/>
          <p:nvPr/>
        </p:nvSpPr>
        <p:spPr>
          <a:xfrm>
            <a:off x="5470692" y="3289367"/>
            <a:ext cx="2334423" cy="684000"/>
          </a:xfrm>
          <a:prstGeom prst="roundRect">
            <a:avLst/>
          </a:prstGeom>
          <a:solidFill>
            <a:srgbClr val="20A478"/>
          </a:solidFill>
          <a:ln w="12700">
            <a:solidFill>
              <a:schemeClr val="tx1">
                <a:lumMod val="95000"/>
                <a:lumOff val="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Monitor and Control Resourcing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1BA68B-DEF6-D3C9-D851-9DE17CCBCA57}"/>
              </a:ext>
            </a:extLst>
          </p:cNvPr>
          <p:cNvSpPr txBox="1"/>
          <p:nvPr/>
        </p:nvSpPr>
        <p:spPr>
          <a:xfrm>
            <a:off x="1624946" y="-46392"/>
            <a:ext cx="866836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rgbClr val="C7D45C"/>
                </a:solidFill>
              </a:rPr>
              <a:t>Project Management Performance Domains and Focus Areas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08F17D2-E488-5920-17A9-7178187C8E58}"/>
              </a:ext>
            </a:extLst>
          </p:cNvPr>
          <p:cNvSpPr txBox="1"/>
          <p:nvPr/>
        </p:nvSpPr>
        <p:spPr>
          <a:xfrm>
            <a:off x="3207997" y="305396"/>
            <a:ext cx="55022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95BC5B"/>
                </a:solidFill>
              </a:rPr>
              <a:t>In accordance with PMI PMBOK® Guide - Eighth (8</a:t>
            </a:r>
            <a:r>
              <a:rPr lang="en-US" sz="1600" baseline="30000" dirty="0">
                <a:solidFill>
                  <a:srgbClr val="95BC5B"/>
                </a:solidFill>
              </a:rPr>
              <a:t>th</a:t>
            </a:r>
            <a:r>
              <a:rPr lang="en-US" sz="1600" dirty="0">
                <a:solidFill>
                  <a:srgbClr val="95BC5B"/>
                </a:solidFill>
              </a:rPr>
              <a:t>) Edition</a:t>
            </a:r>
          </a:p>
        </p:txBody>
      </p:sp>
      <p:graphicFrame>
        <p:nvGraphicFramePr>
          <p:cNvPr id="15" name="Table 128">
            <a:extLst>
              <a:ext uri="{FF2B5EF4-FFF2-40B4-BE49-F238E27FC236}">
                <a16:creationId xmlns:a16="http://schemas.microsoft.com/office/drawing/2014/main" id="{BC74E5C6-449D-0B90-40FD-3D78B6AC8A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3824590"/>
              </p:ext>
            </p:extLst>
          </p:nvPr>
        </p:nvGraphicFramePr>
        <p:xfrm>
          <a:off x="6927650" y="4678830"/>
          <a:ext cx="1573200" cy="18737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57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74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752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036DB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Governance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75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7860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Scope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64641967"/>
                  </a:ext>
                </a:extLst>
              </a:tr>
              <a:tr h="46875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5C7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Schedule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75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78A9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Finance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66980308"/>
                  </a:ext>
                </a:extLst>
              </a:tr>
            </a:tbl>
          </a:graphicData>
        </a:graphic>
      </p:graphicFrame>
      <p:graphicFrame>
        <p:nvGraphicFramePr>
          <p:cNvPr id="17" name="Table 152">
            <a:extLst>
              <a:ext uri="{FF2B5EF4-FFF2-40B4-BE49-F238E27FC236}">
                <a16:creationId xmlns:a16="http://schemas.microsoft.com/office/drawing/2014/main" id="{2446F5E4-BD92-8A70-239C-F12CB53EA4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0305658"/>
              </p:ext>
            </p:extLst>
          </p:nvPr>
        </p:nvGraphicFramePr>
        <p:xfrm>
          <a:off x="8648579" y="4676844"/>
          <a:ext cx="1574736" cy="14055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60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87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850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D5C9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Stakeholders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13014409"/>
                  </a:ext>
                </a:extLst>
              </a:tr>
              <a:tr h="4685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1A8B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Resources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5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B1C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Risk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8" name="Rectangle 16">
            <a:hlinkClick r:id="rId8" action="ppaction://hlinksldjump"/>
            <a:extLst>
              <a:ext uri="{FF2B5EF4-FFF2-40B4-BE49-F238E27FC236}">
                <a16:creationId xmlns:a16="http://schemas.microsoft.com/office/drawing/2014/main" id="{C4882572-3A29-9D9D-9CF9-679B5F0A32AE}"/>
              </a:ext>
            </a:extLst>
          </p:cNvPr>
          <p:cNvSpPr/>
          <p:nvPr/>
        </p:nvSpPr>
        <p:spPr>
          <a:xfrm>
            <a:off x="6931425" y="4693366"/>
            <a:ext cx="1633093" cy="4311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20" name="Rectangle 109">
            <a:hlinkClick r:id="rId9" action="ppaction://hlinksldjump"/>
            <a:extLst>
              <a:ext uri="{FF2B5EF4-FFF2-40B4-BE49-F238E27FC236}">
                <a16:creationId xmlns:a16="http://schemas.microsoft.com/office/drawing/2014/main" id="{D9712033-4EA4-0B43-1E6F-3EFCF85270CD}"/>
              </a:ext>
            </a:extLst>
          </p:cNvPr>
          <p:cNvSpPr/>
          <p:nvPr/>
        </p:nvSpPr>
        <p:spPr>
          <a:xfrm>
            <a:off x="6927650" y="5608820"/>
            <a:ext cx="1634154" cy="459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22" name="Rectangle 110">
            <a:hlinkClick r:id="rId10" action="ppaction://hlinksldjump"/>
            <a:extLst>
              <a:ext uri="{FF2B5EF4-FFF2-40B4-BE49-F238E27FC236}">
                <a16:creationId xmlns:a16="http://schemas.microsoft.com/office/drawing/2014/main" id="{2BA17631-68DD-BA08-D96E-A769B74FA364}"/>
              </a:ext>
            </a:extLst>
          </p:cNvPr>
          <p:cNvSpPr/>
          <p:nvPr/>
        </p:nvSpPr>
        <p:spPr>
          <a:xfrm>
            <a:off x="8648578" y="4679201"/>
            <a:ext cx="1634150" cy="459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24" name="Rectangle 111">
            <a:hlinkClick r:id="rId11" action="ppaction://hlinksldjump"/>
            <a:extLst>
              <a:ext uri="{FF2B5EF4-FFF2-40B4-BE49-F238E27FC236}">
                <a16:creationId xmlns:a16="http://schemas.microsoft.com/office/drawing/2014/main" id="{61D79500-ED2F-F610-D8C4-141D3C0CC3E7}"/>
              </a:ext>
            </a:extLst>
          </p:cNvPr>
          <p:cNvSpPr/>
          <p:nvPr/>
        </p:nvSpPr>
        <p:spPr>
          <a:xfrm>
            <a:off x="8648579" y="5615716"/>
            <a:ext cx="1644731" cy="459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25" name="Rectangle 117">
            <a:hlinkClick r:id="rId12" action="ppaction://hlinksldjump"/>
            <a:extLst>
              <a:ext uri="{FF2B5EF4-FFF2-40B4-BE49-F238E27FC236}">
                <a16:creationId xmlns:a16="http://schemas.microsoft.com/office/drawing/2014/main" id="{FAF740D4-1C4F-754D-4628-9CC31A0DAD36}"/>
              </a:ext>
            </a:extLst>
          </p:cNvPr>
          <p:cNvSpPr/>
          <p:nvPr/>
        </p:nvSpPr>
        <p:spPr>
          <a:xfrm>
            <a:off x="6930364" y="6067949"/>
            <a:ext cx="1634154" cy="485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28" name="Rectangle 113">
            <a:hlinkClick r:id="rId13" action="ppaction://hlinksldjump"/>
            <a:extLst>
              <a:ext uri="{FF2B5EF4-FFF2-40B4-BE49-F238E27FC236}">
                <a16:creationId xmlns:a16="http://schemas.microsoft.com/office/drawing/2014/main" id="{145E141F-487A-4A65-0FDE-E6D04BE26BD2}"/>
              </a:ext>
            </a:extLst>
          </p:cNvPr>
          <p:cNvSpPr/>
          <p:nvPr/>
        </p:nvSpPr>
        <p:spPr>
          <a:xfrm>
            <a:off x="6937356" y="5138700"/>
            <a:ext cx="1619649" cy="485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29" name="Rectangle 117">
            <a:hlinkClick r:id="rId14" action="ppaction://hlinksldjump"/>
            <a:extLst>
              <a:ext uri="{FF2B5EF4-FFF2-40B4-BE49-F238E27FC236}">
                <a16:creationId xmlns:a16="http://schemas.microsoft.com/office/drawing/2014/main" id="{85893780-0134-777B-11D0-6996EAEE744E}"/>
              </a:ext>
            </a:extLst>
          </p:cNvPr>
          <p:cNvSpPr/>
          <p:nvPr/>
        </p:nvSpPr>
        <p:spPr>
          <a:xfrm>
            <a:off x="8648575" y="5127565"/>
            <a:ext cx="1634153" cy="5040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41943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1EAABA-5C47-E7AE-483F-8AC6D924F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Rounded Rectangle 61">
            <a:extLst>
              <a:ext uri="{FF2B5EF4-FFF2-40B4-BE49-F238E27FC236}">
                <a16:creationId xmlns:a16="http://schemas.microsoft.com/office/drawing/2014/main" id="{99D1F895-2C7D-9C37-1753-B6A39F150CA7}"/>
              </a:ext>
            </a:extLst>
          </p:cNvPr>
          <p:cNvSpPr/>
          <p:nvPr/>
        </p:nvSpPr>
        <p:spPr>
          <a:xfrm>
            <a:off x="10726885" y="3102211"/>
            <a:ext cx="1142999" cy="411480"/>
          </a:xfrm>
          <a:prstGeom prst="roundRect">
            <a:avLst/>
          </a:prstGeom>
          <a:solidFill>
            <a:srgbClr val="036DB8"/>
          </a:solidFill>
          <a:ln w="12700">
            <a:solidFill>
              <a:schemeClr val="tx1">
                <a:lumMod val="95000"/>
                <a:lumOff val="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Close Project or Phase</a:t>
            </a:r>
          </a:p>
        </p:txBody>
      </p: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052C1BCD-0109-0840-E7CE-1451FF1F5ED3}"/>
              </a:ext>
            </a:extLst>
          </p:cNvPr>
          <p:cNvGrpSpPr/>
          <p:nvPr/>
        </p:nvGrpSpPr>
        <p:grpSpPr>
          <a:xfrm>
            <a:off x="448390" y="2689140"/>
            <a:ext cx="4426219" cy="1313816"/>
            <a:chOff x="448390" y="3118053"/>
            <a:chExt cx="3289337" cy="1328118"/>
          </a:xfrm>
        </p:grpSpPr>
        <p:sp>
          <p:nvSpPr>
            <p:cNvPr id="164" name="Rounded Rectangle 43">
              <a:extLst>
                <a:ext uri="{FF2B5EF4-FFF2-40B4-BE49-F238E27FC236}">
                  <a16:creationId xmlns:a16="http://schemas.microsoft.com/office/drawing/2014/main" id="{640FE3ED-5B8F-134E-2825-81A6113E8740}"/>
                </a:ext>
              </a:extLst>
            </p:cNvPr>
            <p:cNvSpPr/>
            <p:nvPr/>
          </p:nvSpPr>
          <p:spPr>
            <a:xfrm>
              <a:off x="448390" y="3118053"/>
              <a:ext cx="1069200" cy="411480"/>
            </a:xfrm>
            <a:prstGeom prst="roundRect">
              <a:avLst/>
            </a:prstGeom>
            <a:solidFill>
              <a:srgbClr val="0066CC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 Project Execution</a:t>
              </a:r>
            </a:p>
          </p:txBody>
        </p:sp>
        <p:sp>
          <p:nvSpPr>
            <p:cNvPr id="165" name="Rounded Rectangle 44">
              <a:extLst>
                <a:ext uri="{FF2B5EF4-FFF2-40B4-BE49-F238E27FC236}">
                  <a16:creationId xmlns:a16="http://schemas.microsoft.com/office/drawing/2014/main" id="{E245A9B0-9E75-7FFD-830F-F68179DA84BE}"/>
                </a:ext>
              </a:extLst>
            </p:cNvPr>
            <p:cNvSpPr/>
            <p:nvPr/>
          </p:nvSpPr>
          <p:spPr>
            <a:xfrm>
              <a:off x="1550325" y="3118053"/>
              <a:ext cx="1069200" cy="411480"/>
            </a:xfrm>
            <a:prstGeom prst="roundRect">
              <a:avLst/>
            </a:prstGeom>
            <a:solidFill>
              <a:srgbClr val="0066CC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 Quality Assurance</a:t>
              </a:r>
            </a:p>
          </p:txBody>
        </p:sp>
        <p:sp>
          <p:nvSpPr>
            <p:cNvPr id="166" name="Rounded Rectangle 45">
              <a:extLst>
                <a:ext uri="{FF2B5EF4-FFF2-40B4-BE49-F238E27FC236}">
                  <a16:creationId xmlns:a16="http://schemas.microsoft.com/office/drawing/2014/main" id="{6122FE76-87E2-FDC5-87D6-5A2F5239068E}"/>
                </a:ext>
              </a:extLst>
            </p:cNvPr>
            <p:cNvSpPr/>
            <p:nvPr/>
          </p:nvSpPr>
          <p:spPr>
            <a:xfrm>
              <a:off x="2652268" y="3118053"/>
              <a:ext cx="1069200" cy="411480"/>
            </a:xfrm>
            <a:prstGeom prst="roundRect">
              <a:avLst/>
            </a:prstGeom>
            <a:solidFill>
              <a:srgbClr val="0066CC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 Project Knowledge</a:t>
              </a:r>
            </a:p>
          </p:txBody>
        </p:sp>
        <p:sp>
          <p:nvSpPr>
            <p:cNvPr id="167" name="Rounded Rectangle 46">
              <a:extLst>
                <a:ext uri="{FF2B5EF4-FFF2-40B4-BE49-F238E27FC236}">
                  <a16:creationId xmlns:a16="http://schemas.microsoft.com/office/drawing/2014/main" id="{59AD6DE1-A00F-7AEF-4261-139017974116}"/>
                </a:ext>
              </a:extLst>
            </p:cNvPr>
            <p:cNvSpPr/>
            <p:nvPr/>
          </p:nvSpPr>
          <p:spPr>
            <a:xfrm>
              <a:off x="448390" y="3576372"/>
              <a:ext cx="1069200" cy="411480"/>
            </a:xfrm>
            <a:prstGeom prst="roundRect">
              <a:avLst/>
            </a:prstGeom>
            <a:solidFill>
              <a:srgbClr val="ED22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Implement Risk Responses</a:t>
              </a:r>
            </a:p>
          </p:txBody>
        </p:sp>
        <p:sp>
          <p:nvSpPr>
            <p:cNvPr id="168" name="Rounded Rectangle 48">
              <a:extLst>
                <a:ext uri="{FF2B5EF4-FFF2-40B4-BE49-F238E27FC236}">
                  <a16:creationId xmlns:a16="http://schemas.microsoft.com/office/drawing/2014/main" id="{82CC62A0-8F58-5644-1B15-17BBA7D064F8}"/>
                </a:ext>
              </a:extLst>
            </p:cNvPr>
            <p:cNvSpPr/>
            <p:nvPr/>
          </p:nvSpPr>
          <p:spPr>
            <a:xfrm>
              <a:off x="1550329" y="3576372"/>
              <a:ext cx="1069200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 Stakeholder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Engagement</a:t>
              </a:r>
            </a:p>
          </p:txBody>
        </p:sp>
        <p:sp>
          <p:nvSpPr>
            <p:cNvPr id="169" name="Rounded Rectangle 49">
              <a:extLst>
                <a:ext uri="{FF2B5EF4-FFF2-40B4-BE49-F238E27FC236}">
                  <a16:creationId xmlns:a16="http://schemas.microsoft.com/office/drawing/2014/main" id="{9500EF44-E80F-3915-F3E2-75788BAEB1F5}"/>
                </a:ext>
              </a:extLst>
            </p:cNvPr>
            <p:cNvSpPr/>
            <p:nvPr/>
          </p:nvSpPr>
          <p:spPr>
            <a:xfrm>
              <a:off x="448390" y="4034691"/>
              <a:ext cx="1069200" cy="411480"/>
            </a:xfrm>
            <a:prstGeom prst="roundRect">
              <a:avLst/>
            </a:prstGeom>
            <a:solidFill>
              <a:srgbClr val="20A47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Acquire Resources</a:t>
              </a:r>
            </a:p>
          </p:txBody>
        </p:sp>
        <p:sp>
          <p:nvSpPr>
            <p:cNvPr id="170" name="Rounded Rectangle 50">
              <a:extLst>
                <a:ext uri="{FF2B5EF4-FFF2-40B4-BE49-F238E27FC236}">
                  <a16:creationId xmlns:a16="http://schemas.microsoft.com/office/drawing/2014/main" id="{E6F02157-025F-3FBC-2ACA-36A8D26329D3}"/>
                </a:ext>
              </a:extLst>
            </p:cNvPr>
            <p:cNvSpPr/>
            <p:nvPr/>
          </p:nvSpPr>
          <p:spPr>
            <a:xfrm>
              <a:off x="1550324" y="4034691"/>
              <a:ext cx="2187403" cy="411480"/>
            </a:xfrm>
            <a:prstGeom prst="roundRect">
              <a:avLst/>
            </a:prstGeom>
            <a:solidFill>
              <a:srgbClr val="20A47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Lead the Team</a:t>
              </a:r>
            </a:p>
          </p:txBody>
        </p:sp>
        <p:sp>
          <p:nvSpPr>
            <p:cNvPr id="171" name="Rounded Rectangle 143">
              <a:extLst>
                <a:ext uri="{FF2B5EF4-FFF2-40B4-BE49-F238E27FC236}">
                  <a16:creationId xmlns:a16="http://schemas.microsoft.com/office/drawing/2014/main" id="{F22EED5F-155F-6438-5FC3-A945E3BEE4BA}"/>
                </a:ext>
              </a:extLst>
            </p:cNvPr>
            <p:cNvSpPr/>
            <p:nvPr/>
          </p:nvSpPr>
          <p:spPr>
            <a:xfrm>
              <a:off x="2652268" y="3576372"/>
              <a:ext cx="1069200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18000" rIns="0" bIns="18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 Communications</a:t>
              </a:r>
              <a:endParaRPr kumimoji="0" lang="en-GB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44DC0F17-3E58-B308-7351-A120F6AFC409}"/>
              </a:ext>
            </a:extLst>
          </p:cNvPr>
          <p:cNvGrpSpPr/>
          <p:nvPr/>
        </p:nvGrpSpPr>
        <p:grpSpPr>
          <a:xfrm>
            <a:off x="5466257" y="2679248"/>
            <a:ext cx="4699924" cy="1314282"/>
            <a:chOff x="5466257" y="2679248"/>
            <a:chExt cx="4699924" cy="1314282"/>
          </a:xfrm>
        </p:grpSpPr>
        <p:sp>
          <p:nvSpPr>
            <p:cNvPr id="174" name="Rounded Rectangle 51">
              <a:extLst>
                <a:ext uri="{FF2B5EF4-FFF2-40B4-BE49-F238E27FC236}">
                  <a16:creationId xmlns:a16="http://schemas.microsoft.com/office/drawing/2014/main" id="{BCC0EEB8-6772-4B3A-A98E-273CD21A5267}"/>
                </a:ext>
              </a:extLst>
            </p:cNvPr>
            <p:cNvSpPr/>
            <p:nvPr/>
          </p:nvSpPr>
          <p:spPr>
            <a:xfrm>
              <a:off x="5466257" y="2679248"/>
              <a:ext cx="1142999" cy="411480"/>
            </a:xfrm>
            <a:prstGeom prst="roundRect">
              <a:avLst/>
            </a:prstGeom>
            <a:solidFill>
              <a:srgbClr val="036DB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" tIns="18000" rIns="18000" bIns="18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5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and Control Project Performance</a:t>
              </a:r>
            </a:p>
          </p:txBody>
        </p:sp>
        <p:sp>
          <p:nvSpPr>
            <p:cNvPr id="175" name="Rounded Rectangle 52">
              <a:extLst>
                <a:ext uri="{FF2B5EF4-FFF2-40B4-BE49-F238E27FC236}">
                  <a16:creationId xmlns:a16="http://schemas.microsoft.com/office/drawing/2014/main" id="{1F803A77-8DA1-FC6C-2706-C755458332F5}"/>
                </a:ext>
              </a:extLst>
            </p:cNvPr>
            <p:cNvSpPr/>
            <p:nvPr/>
          </p:nvSpPr>
          <p:spPr>
            <a:xfrm>
              <a:off x="6651899" y="2679248"/>
              <a:ext cx="1142999" cy="411480"/>
            </a:xfrm>
            <a:prstGeom prst="roundRect">
              <a:avLst/>
            </a:prstGeom>
            <a:solidFill>
              <a:srgbClr val="036DB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Assess and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Implement Changes</a:t>
              </a:r>
              <a:endParaRPr kumimoji="0" lang="en-GB" sz="9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6" name="Rounded Rectangle 53">
              <a:extLst>
                <a:ext uri="{FF2B5EF4-FFF2-40B4-BE49-F238E27FC236}">
                  <a16:creationId xmlns:a16="http://schemas.microsoft.com/office/drawing/2014/main" id="{3C7FBE7C-ABB1-8364-E754-5345DB97FE06}"/>
                </a:ext>
              </a:extLst>
            </p:cNvPr>
            <p:cNvSpPr/>
            <p:nvPr/>
          </p:nvSpPr>
          <p:spPr>
            <a:xfrm>
              <a:off x="9023182" y="2679248"/>
              <a:ext cx="1142999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Validate Scope</a:t>
              </a:r>
            </a:p>
          </p:txBody>
        </p:sp>
        <p:sp>
          <p:nvSpPr>
            <p:cNvPr id="178" name="Rounded Rectangle 54">
              <a:extLst>
                <a:ext uri="{FF2B5EF4-FFF2-40B4-BE49-F238E27FC236}">
                  <a16:creationId xmlns:a16="http://schemas.microsoft.com/office/drawing/2014/main" id="{9BF933FF-4A27-FEB3-0B58-FED3ECB04906}"/>
                </a:ext>
              </a:extLst>
            </p:cNvPr>
            <p:cNvSpPr/>
            <p:nvPr/>
          </p:nvSpPr>
          <p:spPr>
            <a:xfrm>
              <a:off x="7837542" y="3130649"/>
              <a:ext cx="1142999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18000" rIns="0" bIns="1800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Stakeholder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Engagement</a:t>
              </a:r>
            </a:p>
          </p:txBody>
        </p:sp>
        <p:sp>
          <p:nvSpPr>
            <p:cNvPr id="179" name="Rounded Rectangle 56">
              <a:extLst>
                <a:ext uri="{FF2B5EF4-FFF2-40B4-BE49-F238E27FC236}">
                  <a16:creationId xmlns:a16="http://schemas.microsoft.com/office/drawing/2014/main" id="{99CA9F8F-085B-DFAC-42E7-CBAC99169884}"/>
                </a:ext>
              </a:extLst>
            </p:cNvPr>
            <p:cNvSpPr/>
            <p:nvPr/>
          </p:nvSpPr>
          <p:spPr>
            <a:xfrm>
              <a:off x="5466257" y="3582050"/>
              <a:ext cx="2334423" cy="411480"/>
            </a:xfrm>
            <a:prstGeom prst="roundRect">
              <a:avLst/>
            </a:prstGeom>
            <a:solidFill>
              <a:srgbClr val="20A47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and Control Resourcing</a:t>
              </a:r>
            </a:p>
          </p:txBody>
        </p:sp>
        <p:sp>
          <p:nvSpPr>
            <p:cNvPr id="180" name="Rounded Rectangle 57">
              <a:extLst>
                <a:ext uri="{FF2B5EF4-FFF2-40B4-BE49-F238E27FC236}">
                  <a16:creationId xmlns:a16="http://schemas.microsoft.com/office/drawing/2014/main" id="{D79EABC5-AE59-064E-77F6-A14281C35BE2}"/>
                </a:ext>
              </a:extLst>
            </p:cNvPr>
            <p:cNvSpPr/>
            <p:nvPr/>
          </p:nvSpPr>
          <p:spPr>
            <a:xfrm>
              <a:off x="5466257" y="3130649"/>
              <a:ext cx="1142999" cy="411480"/>
            </a:xfrm>
            <a:prstGeom prst="roundRect">
              <a:avLst/>
            </a:prstGeom>
            <a:solidFill>
              <a:srgbClr val="C5C7C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and Control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Schedule</a:t>
              </a:r>
            </a:p>
          </p:txBody>
        </p:sp>
        <p:sp>
          <p:nvSpPr>
            <p:cNvPr id="181" name="Rounded Rectangle 58">
              <a:extLst>
                <a:ext uri="{FF2B5EF4-FFF2-40B4-BE49-F238E27FC236}">
                  <a16:creationId xmlns:a16="http://schemas.microsoft.com/office/drawing/2014/main" id="{FC699066-64A6-ABD5-7DAB-FC0AF05983DB}"/>
                </a:ext>
              </a:extLst>
            </p:cNvPr>
            <p:cNvSpPr/>
            <p:nvPr/>
          </p:nvSpPr>
          <p:spPr>
            <a:xfrm>
              <a:off x="6651900" y="3130649"/>
              <a:ext cx="1142999" cy="411480"/>
            </a:xfrm>
            <a:prstGeom prst="roundRect">
              <a:avLst/>
            </a:prstGeom>
            <a:solidFill>
              <a:srgbClr val="8EC445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and Control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Finances</a:t>
              </a:r>
            </a:p>
          </p:txBody>
        </p:sp>
        <p:sp>
          <p:nvSpPr>
            <p:cNvPr id="182" name="Rounded Rectangle 59">
              <a:extLst>
                <a:ext uri="{FF2B5EF4-FFF2-40B4-BE49-F238E27FC236}">
                  <a16:creationId xmlns:a16="http://schemas.microsoft.com/office/drawing/2014/main" id="{FC6D637B-7B22-FCC7-1869-23B7EB88CCBE}"/>
                </a:ext>
              </a:extLst>
            </p:cNvPr>
            <p:cNvSpPr/>
            <p:nvPr/>
          </p:nvSpPr>
          <p:spPr>
            <a:xfrm>
              <a:off x="7837541" y="2679248"/>
              <a:ext cx="1142999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" tIns="18000" rIns="18000" bIns="1800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and Control Scope</a:t>
              </a:r>
            </a:p>
          </p:txBody>
        </p:sp>
        <p:sp>
          <p:nvSpPr>
            <p:cNvPr id="183" name="Rounded Rectangle 60">
              <a:extLst>
                <a:ext uri="{FF2B5EF4-FFF2-40B4-BE49-F238E27FC236}">
                  <a16:creationId xmlns:a16="http://schemas.microsoft.com/office/drawing/2014/main" id="{DE099E22-FAF9-C06D-8915-B1AD9DDC5175}"/>
                </a:ext>
              </a:extLst>
            </p:cNvPr>
            <p:cNvSpPr/>
            <p:nvPr/>
          </p:nvSpPr>
          <p:spPr>
            <a:xfrm>
              <a:off x="7860188" y="3582050"/>
              <a:ext cx="2305993" cy="411480"/>
            </a:xfrm>
            <a:prstGeom prst="roundRect">
              <a:avLst/>
            </a:prstGeom>
            <a:solidFill>
              <a:srgbClr val="ED22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Risks</a:t>
              </a:r>
            </a:p>
          </p:txBody>
        </p:sp>
        <p:sp>
          <p:nvSpPr>
            <p:cNvPr id="184" name="Rounded Rectangle 118">
              <a:extLst>
                <a:ext uri="{FF2B5EF4-FFF2-40B4-BE49-F238E27FC236}">
                  <a16:creationId xmlns:a16="http://schemas.microsoft.com/office/drawing/2014/main" id="{26CF634D-747C-C42B-31BE-F466FB6CDE42}"/>
                </a:ext>
              </a:extLst>
            </p:cNvPr>
            <p:cNvSpPr/>
            <p:nvPr/>
          </p:nvSpPr>
          <p:spPr>
            <a:xfrm>
              <a:off x="9023182" y="3130649"/>
              <a:ext cx="1142999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 Communications</a:t>
              </a: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9159954D-4A71-9F3E-C008-FFFA71BDEB08}"/>
              </a:ext>
            </a:extLst>
          </p:cNvPr>
          <p:cNvGrpSpPr/>
          <p:nvPr/>
        </p:nvGrpSpPr>
        <p:grpSpPr>
          <a:xfrm>
            <a:off x="2013805" y="807221"/>
            <a:ext cx="9773756" cy="1332783"/>
            <a:chOff x="2013805" y="830786"/>
            <a:chExt cx="8653998" cy="1332783"/>
          </a:xfrm>
        </p:grpSpPr>
        <p:sp>
          <p:nvSpPr>
            <p:cNvPr id="128" name="Rounded Rectangle 20">
              <a:extLst>
                <a:ext uri="{FF2B5EF4-FFF2-40B4-BE49-F238E27FC236}">
                  <a16:creationId xmlns:a16="http://schemas.microsoft.com/office/drawing/2014/main" id="{78DFD8F7-D986-C97C-34C7-929E19CE21E1}"/>
                </a:ext>
              </a:extLst>
            </p:cNvPr>
            <p:cNvSpPr/>
            <p:nvPr/>
          </p:nvSpPr>
          <p:spPr>
            <a:xfrm>
              <a:off x="2013805" y="830786"/>
              <a:ext cx="1202151" cy="411480"/>
            </a:xfrm>
            <a:prstGeom prst="roundRect">
              <a:avLst/>
            </a:prstGeom>
            <a:solidFill>
              <a:srgbClr val="036DB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5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Integrate and Align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5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Project Plans</a:t>
              </a:r>
            </a:p>
          </p:txBody>
        </p:sp>
        <p:sp>
          <p:nvSpPr>
            <p:cNvPr id="130" name="Rounded Rectangle 22">
              <a:extLst>
                <a:ext uri="{FF2B5EF4-FFF2-40B4-BE49-F238E27FC236}">
                  <a16:creationId xmlns:a16="http://schemas.microsoft.com/office/drawing/2014/main" id="{4DB2E8A3-6557-6698-A001-51536895028F}"/>
                </a:ext>
              </a:extLst>
            </p:cNvPr>
            <p:cNvSpPr/>
            <p:nvPr/>
          </p:nvSpPr>
          <p:spPr>
            <a:xfrm>
              <a:off x="5722663" y="830786"/>
              <a:ext cx="1202151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rIns="72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Elicit and Analyze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Requirements</a:t>
              </a:r>
            </a:p>
          </p:txBody>
        </p:sp>
        <p:sp>
          <p:nvSpPr>
            <p:cNvPr id="132" name="Rounded Rectangle 25">
              <a:extLst>
                <a:ext uri="{FF2B5EF4-FFF2-40B4-BE49-F238E27FC236}">
                  <a16:creationId xmlns:a16="http://schemas.microsoft.com/office/drawing/2014/main" id="{DA00587F-660E-A201-0F51-4A742D1BFDD3}"/>
                </a:ext>
              </a:extLst>
            </p:cNvPr>
            <p:cNvSpPr/>
            <p:nvPr/>
          </p:nvSpPr>
          <p:spPr>
            <a:xfrm>
              <a:off x="5739727" y="1291437"/>
              <a:ext cx="1202151" cy="411480"/>
            </a:xfrm>
            <a:prstGeom prst="roundRect">
              <a:avLst/>
            </a:prstGeom>
            <a:solidFill>
              <a:srgbClr val="8EC445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Estimate</a:t>
              </a:r>
            </a:p>
          </p:txBody>
        </p:sp>
        <p:sp>
          <p:nvSpPr>
            <p:cNvPr id="135" name="Rounded Rectangle 26">
              <a:extLst>
                <a:ext uri="{FF2B5EF4-FFF2-40B4-BE49-F238E27FC236}">
                  <a16:creationId xmlns:a16="http://schemas.microsoft.com/office/drawing/2014/main" id="{D5837826-C67E-3B92-81E2-87B9D222E278}"/>
                </a:ext>
              </a:extLst>
            </p:cNvPr>
            <p:cNvSpPr/>
            <p:nvPr/>
          </p:nvSpPr>
          <p:spPr>
            <a:xfrm>
              <a:off x="6981701" y="1291437"/>
              <a:ext cx="1202151" cy="411480"/>
            </a:xfrm>
            <a:prstGeom prst="roundRect">
              <a:avLst/>
            </a:prstGeom>
            <a:solidFill>
              <a:srgbClr val="8EC445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18000" rIns="0" bIns="18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Develop Budget</a:t>
              </a:r>
            </a:p>
          </p:txBody>
        </p:sp>
        <p:sp>
          <p:nvSpPr>
            <p:cNvPr id="140" name="Rounded Rectangle 27">
              <a:extLst>
                <a:ext uri="{FF2B5EF4-FFF2-40B4-BE49-F238E27FC236}">
                  <a16:creationId xmlns:a16="http://schemas.microsoft.com/office/drawing/2014/main" id="{5BC2B004-A3E5-5649-F4BA-875DAEE049CF}"/>
                </a:ext>
              </a:extLst>
            </p:cNvPr>
            <p:cNvSpPr/>
            <p:nvPr/>
          </p:nvSpPr>
          <p:spPr>
            <a:xfrm>
              <a:off x="8223675" y="1291437"/>
              <a:ext cx="1202151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Stakeholder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Engagement</a:t>
              </a:r>
            </a:p>
          </p:txBody>
        </p:sp>
        <p:sp>
          <p:nvSpPr>
            <p:cNvPr id="144" name="Rounded Rectangle 28">
              <a:extLst>
                <a:ext uri="{FF2B5EF4-FFF2-40B4-BE49-F238E27FC236}">
                  <a16:creationId xmlns:a16="http://schemas.microsoft.com/office/drawing/2014/main" id="{C3C2C8EE-F9B7-C8B7-A6A6-A630561C74E0}"/>
                </a:ext>
              </a:extLst>
            </p:cNvPr>
            <p:cNvSpPr/>
            <p:nvPr/>
          </p:nvSpPr>
          <p:spPr>
            <a:xfrm>
              <a:off x="9465652" y="1291437"/>
              <a:ext cx="1202151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Communications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Management</a:t>
              </a:r>
            </a:p>
          </p:txBody>
        </p:sp>
        <p:sp>
          <p:nvSpPr>
            <p:cNvPr id="148" name="Rounded Rectangle 30">
              <a:extLst>
                <a:ext uri="{FF2B5EF4-FFF2-40B4-BE49-F238E27FC236}">
                  <a16:creationId xmlns:a16="http://schemas.microsoft.com/office/drawing/2014/main" id="{015FA2BD-BA01-E4BA-0FC9-7081909BEB35}"/>
                </a:ext>
              </a:extLst>
            </p:cNvPr>
            <p:cNvSpPr/>
            <p:nvPr/>
          </p:nvSpPr>
          <p:spPr>
            <a:xfrm>
              <a:off x="4486377" y="830786"/>
              <a:ext cx="1202151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1800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Scope Management</a:t>
              </a:r>
            </a:p>
          </p:txBody>
        </p:sp>
        <p:sp>
          <p:nvSpPr>
            <p:cNvPr id="149" name="Rounded Rectangle 31">
              <a:extLst>
                <a:ext uri="{FF2B5EF4-FFF2-40B4-BE49-F238E27FC236}">
                  <a16:creationId xmlns:a16="http://schemas.microsoft.com/office/drawing/2014/main" id="{001D5F0B-05CE-C29E-05D0-2473235F3F1D}"/>
                </a:ext>
              </a:extLst>
            </p:cNvPr>
            <p:cNvSpPr/>
            <p:nvPr/>
          </p:nvSpPr>
          <p:spPr>
            <a:xfrm>
              <a:off x="2013805" y="1291437"/>
              <a:ext cx="1202151" cy="411480"/>
            </a:xfrm>
            <a:prstGeom prst="roundRect">
              <a:avLst/>
            </a:prstGeom>
            <a:solidFill>
              <a:srgbClr val="C5C7C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Schedule Management</a:t>
              </a:r>
            </a:p>
          </p:txBody>
        </p:sp>
        <p:sp>
          <p:nvSpPr>
            <p:cNvPr id="150" name="Rounded Rectangle 32">
              <a:extLst>
                <a:ext uri="{FF2B5EF4-FFF2-40B4-BE49-F238E27FC236}">
                  <a16:creationId xmlns:a16="http://schemas.microsoft.com/office/drawing/2014/main" id="{6167B892-DF90-E9B5-05CF-3A3692C9C9BF}"/>
                </a:ext>
              </a:extLst>
            </p:cNvPr>
            <p:cNvSpPr/>
            <p:nvPr/>
          </p:nvSpPr>
          <p:spPr>
            <a:xfrm>
              <a:off x="3255779" y="1291437"/>
              <a:ext cx="1202151" cy="411480"/>
            </a:xfrm>
            <a:prstGeom prst="roundRect">
              <a:avLst/>
            </a:prstGeom>
            <a:solidFill>
              <a:srgbClr val="C5C7C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3600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Develop Schedule</a:t>
              </a:r>
            </a:p>
          </p:txBody>
        </p:sp>
        <p:sp>
          <p:nvSpPr>
            <p:cNvPr id="151" name="Rounded Rectangle 34">
              <a:extLst>
                <a:ext uri="{FF2B5EF4-FFF2-40B4-BE49-F238E27FC236}">
                  <a16:creationId xmlns:a16="http://schemas.microsoft.com/office/drawing/2014/main" id="{5A91B460-4F88-A3B6-FA0D-F9FBB6246BC1}"/>
                </a:ext>
              </a:extLst>
            </p:cNvPr>
            <p:cNvSpPr/>
            <p:nvPr/>
          </p:nvSpPr>
          <p:spPr>
            <a:xfrm>
              <a:off x="3252471" y="1752089"/>
              <a:ext cx="1202151" cy="411480"/>
            </a:xfrm>
            <a:prstGeom prst="roundRect">
              <a:avLst/>
            </a:prstGeom>
            <a:solidFill>
              <a:srgbClr val="20A47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Estimate Resource</a:t>
              </a:r>
            </a:p>
          </p:txBody>
        </p:sp>
        <p:sp>
          <p:nvSpPr>
            <p:cNvPr id="152" name="Rounded Rectangle 35">
              <a:extLst>
                <a:ext uri="{FF2B5EF4-FFF2-40B4-BE49-F238E27FC236}">
                  <a16:creationId xmlns:a16="http://schemas.microsoft.com/office/drawing/2014/main" id="{B3D4BCF8-FD0A-FB19-BD5E-E9C9B67EE4B3}"/>
                </a:ext>
              </a:extLst>
            </p:cNvPr>
            <p:cNvSpPr/>
            <p:nvPr/>
          </p:nvSpPr>
          <p:spPr>
            <a:xfrm>
              <a:off x="5729803" y="1752089"/>
              <a:ext cx="1202151" cy="411480"/>
            </a:xfrm>
            <a:prstGeom prst="roundRect">
              <a:avLst/>
            </a:prstGeom>
            <a:solidFill>
              <a:srgbClr val="ED22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Identify Risks</a:t>
              </a:r>
              <a:endParaRPr kumimoji="0" lang="fr-FR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3" name="Rounded Rectangle 36">
              <a:extLst>
                <a:ext uri="{FF2B5EF4-FFF2-40B4-BE49-F238E27FC236}">
                  <a16:creationId xmlns:a16="http://schemas.microsoft.com/office/drawing/2014/main" id="{2054993B-5C6E-E8F4-3B81-AA0C25FCBF1B}"/>
                </a:ext>
              </a:extLst>
            </p:cNvPr>
            <p:cNvSpPr/>
            <p:nvPr/>
          </p:nvSpPr>
          <p:spPr>
            <a:xfrm>
              <a:off x="6968469" y="1752089"/>
              <a:ext cx="1202151" cy="411480"/>
            </a:xfrm>
            <a:prstGeom prst="roundRect">
              <a:avLst/>
            </a:prstGeom>
            <a:solidFill>
              <a:srgbClr val="ED1C24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18000" rIns="0" bIns="18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Perform Risk Analysis</a:t>
              </a:r>
              <a:endParaRPr kumimoji="0" lang="en-GB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4" name="Rounded Rectangle 37">
              <a:extLst>
                <a:ext uri="{FF2B5EF4-FFF2-40B4-BE49-F238E27FC236}">
                  <a16:creationId xmlns:a16="http://schemas.microsoft.com/office/drawing/2014/main" id="{0D4D87E5-347E-2B7E-4114-5B90DDD7AEBA}"/>
                </a:ext>
              </a:extLst>
            </p:cNvPr>
            <p:cNvSpPr/>
            <p:nvPr/>
          </p:nvSpPr>
          <p:spPr>
            <a:xfrm>
              <a:off x="8207134" y="1752089"/>
              <a:ext cx="2460669" cy="411480"/>
            </a:xfrm>
            <a:prstGeom prst="roundRect">
              <a:avLst/>
            </a:prstGeom>
            <a:solidFill>
              <a:srgbClr val="ED1C24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Risk Responses</a:t>
              </a:r>
            </a:p>
          </p:txBody>
        </p:sp>
        <p:sp>
          <p:nvSpPr>
            <p:cNvPr id="156" name="Rounded Rectangle 139">
              <a:extLst>
                <a:ext uri="{FF2B5EF4-FFF2-40B4-BE49-F238E27FC236}">
                  <a16:creationId xmlns:a16="http://schemas.microsoft.com/office/drawing/2014/main" id="{DF7E3EA6-00EB-6E85-5E41-6A68998F254A}"/>
                </a:ext>
              </a:extLst>
            </p:cNvPr>
            <p:cNvSpPr/>
            <p:nvPr/>
          </p:nvSpPr>
          <p:spPr>
            <a:xfrm>
              <a:off x="6958949" y="830786"/>
              <a:ext cx="1202151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Define Scope</a:t>
              </a:r>
            </a:p>
          </p:txBody>
        </p:sp>
        <p:sp>
          <p:nvSpPr>
            <p:cNvPr id="157" name="Rounded Rectangle 148">
              <a:extLst>
                <a:ext uri="{FF2B5EF4-FFF2-40B4-BE49-F238E27FC236}">
                  <a16:creationId xmlns:a16="http://schemas.microsoft.com/office/drawing/2014/main" id="{364A76E6-B971-65A8-7CBA-641125E2437A}"/>
                </a:ext>
              </a:extLst>
            </p:cNvPr>
            <p:cNvSpPr/>
            <p:nvPr/>
          </p:nvSpPr>
          <p:spPr>
            <a:xfrm>
              <a:off x="3250091" y="830786"/>
              <a:ext cx="1202151" cy="411480"/>
            </a:xfrm>
            <a:prstGeom prst="roundRect">
              <a:avLst/>
            </a:prstGeom>
            <a:solidFill>
              <a:srgbClr val="0066CC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Sourcing Strategy</a:t>
              </a:r>
            </a:p>
          </p:txBody>
        </p:sp>
        <p:sp>
          <p:nvSpPr>
            <p:cNvPr id="158" name="Rounded Rectangle 150">
              <a:extLst>
                <a:ext uri="{FF2B5EF4-FFF2-40B4-BE49-F238E27FC236}">
                  <a16:creationId xmlns:a16="http://schemas.microsoft.com/office/drawing/2014/main" id="{53ADD067-9ABC-516A-7BFF-1869E0784878}"/>
                </a:ext>
              </a:extLst>
            </p:cNvPr>
            <p:cNvSpPr/>
            <p:nvPr/>
          </p:nvSpPr>
          <p:spPr>
            <a:xfrm>
              <a:off x="4497753" y="1291437"/>
              <a:ext cx="1202151" cy="411480"/>
            </a:xfrm>
            <a:prstGeom prst="roundRect">
              <a:avLst/>
            </a:prstGeom>
            <a:solidFill>
              <a:srgbClr val="8EC445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Financial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Management</a:t>
              </a:r>
              <a:endParaRPr kumimoji="0" lang="en-GB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9" name="Rounded Rectangle 153">
              <a:extLst>
                <a:ext uri="{FF2B5EF4-FFF2-40B4-BE49-F238E27FC236}">
                  <a16:creationId xmlns:a16="http://schemas.microsoft.com/office/drawing/2014/main" id="{73A39FC4-4958-76B3-F097-FC0D3152B0B5}"/>
                </a:ext>
              </a:extLst>
            </p:cNvPr>
            <p:cNvSpPr/>
            <p:nvPr/>
          </p:nvSpPr>
          <p:spPr>
            <a:xfrm>
              <a:off x="8195234" y="830786"/>
              <a:ext cx="2472569" cy="411480"/>
            </a:xfrm>
            <a:prstGeom prst="roundRect">
              <a:avLst/>
            </a:prstGeom>
            <a:solidFill>
              <a:srgbClr val="8B70B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Develop Scope Structure</a:t>
              </a:r>
              <a:endParaRPr kumimoji="0" lang="en-GB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1" name="Rounded Rectangle 114">
              <a:extLst>
                <a:ext uri="{FF2B5EF4-FFF2-40B4-BE49-F238E27FC236}">
                  <a16:creationId xmlns:a16="http://schemas.microsoft.com/office/drawing/2014/main" id="{6523300D-7F8F-C750-FDB5-63E8E0D3F42A}"/>
                </a:ext>
              </a:extLst>
            </p:cNvPr>
            <p:cNvSpPr/>
            <p:nvPr/>
          </p:nvSpPr>
          <p:spPr>
            <a:xfrm>
              <a:off x="2013805" y="1752089"/>
              <a:ext cx="1202151" cy="411480"/>
            </a:xfrm>
            <a:prstGeom prst="roundRect">
              <a:avLst/>
            </a:prstGeom>
            <a:solidFill>
              <a:srgbClr val="20A47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Resource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Management</a:t>
              </a:r>
              <a:endParaRPr kumimoji="0" lang="fr-FR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2" name="Rounded Rectangle 115">
              <a:extLst>
                <a:ext uri="{FF2B5EF4-FFF2-40B4-BE49-F238E27FC236}">
                  <a16:creationId xmlns:a16="http://schemas.microsoft.com/office/drawing/2014/main" id="{0F0A3907-13CD-381D-5EF5-A94D428129FC}"/>
                </a:ext>
              </a:extLst>
            </p:cNvPr>
            <p:cNvSpPr/>
            <p:nvPr/>
          </p:nvSpPr>
          <p:spPr>
            <a:xfrm>
              <a:off x="4491137" y="1752089"/>
              <a:ext cx="1202151" cy="411480"/>
            </a:xfrm>
            <a:prstGeom prst="roundRect">
              <a:avLst/>
            </a:prstGeom>
            <a:solidFill>
              <a:srgbClr val="ED22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Risk Management</a:t>
              </a:r>
              <a:endParaRPr kumimoji="0" lang="en-GB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18C31EA3-28D5-D0CA-0229-F22211098911}"/>
              </a:ext>
            </a:extLst>
          </p:cNvPr>
          <p:cNvGrpSpPr/>
          <p:nvPr/>
        </p:nvGrpSpPr>
        <p:grpSpPr>
          <a:xfrm>
            <a:off x="404439" y="1044077"/>
            <a:ext cx="1197864" cy="866751"/>
            <a:chOff x="404439" y="1044077"/>
            <a:chExt cx="1197864" cy="866751"/>
          </a:xfrm>
        </p:grpSpPr>
        <p:sp>
          <p:nvSpPr>
            <p:cNvPr id="185" name="Rounded Rectangle 19">
              <a:extLst>
                <a:ext uri="{FF2B5EF4-FFF2-40B4-BE49-F238E27FC236}">
                  <a16:creationId xmlns:a16="http://schemas.microsoft.com/office/drawing/2014/main" id="{DB512C3E-F913-EDFF-F26F-587446A97849}"/>
                </a:ext>
              </a:extLst>
            </p:cNvPr>
            <p:cNvSpPr/>
            <p:nvPr/>
          </p:nvSpPr>
          <p:spPr>
            <a:xfrm>
              <a:off x="404439" y="1044077"/>
              <a:ext cx="1197864" cy="411480"/>
            </a:xfrm>
            <a:prstGeom prst="roundRect">
              <a:avLst/>
            </a:prstGeom>
            <a:solidFill>
              <a:srgbClr val="036DB8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Initiate Project or Phase</a:t>
              </a:r>
            </a:p>
          </p:txBody>
        </p:sp>
        <p:sp>
          <p:nvSpPr>
            <p:cNvPr id="186" name="Rounded Rectangle 21">
              <a:extLst>
                <a:ext uri="{FF2B5EF4-FFF2-40B4-BE49-F238E27FC236}">
                  <a16:creationId xmlns:a16="http://schemas.microsoft.com/office/drawing/2014/main" id="{786E6883-9586-F764-6871-0B9E2D671817}"/>
                </a:ext>
              </a:extLst>
            </p:cNvPr>
            <p:cNvSpPr/>
            <p:nvPr/>
          </p:nvSpPr>
          <p:spPr>
            <a:xfrm>
              <a:off x="404439" y="1499348"/>
              <a:ext cx="1197864" cy="411480"/>
            </a:xfrm>
            <a:prstGeom prst="roundRect">
              <a:avLst/>
            </a:prstGeom>
            <a:solidFill>
              <a:srgbClr val="F9EA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Identify Stakeholders</a:t>
              </a:r>
            </a:p>
          </p:txBody>
        </p:sp>
      </p:grpSp>
      <p:sp>
        <p:nvSpPr>
          <p:cNvPr id="4" name="Rectangle 95">
            <a:extLst>
              <a:ext uri="{FF2B5EF4-FFF2-40B4-BE49-F238E27FC236}">
                <a16:creationId xmlns:a16="http://schemas.microsoft.com/office/drawing/2014/main" id="{E296A481-9FDA-BDE9-4FAC-D9F9B92164F0}"/>
              </a:ext>
            </a:extLst>
          </p:cNvPr>
          <p:cNvSpPr/>
          <p:nvPr/>
        </p:nvSpPr>
        <p:spPr>
          <a:xfrm>
            <a:off x="4712" y="0"/>
            <a:ext cx="12179121" cy="6857999"/>
          </a:xfrm>
          <a:prstGeom prst="rect">
            <a:avLst/>
          </a:prstGeom>
          <a:solidFill>
            <a:schemeClr val="tx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D225E28-D174-D3F6-CB7B-600E235E175A}"/>
              </a:ext>
            </a:extLst>
          </p:cNvPr>
          <p:cNvSpPr/>
          <p:nvPr/>
        </p:nvSpPr>
        <p:spPr>
          <a:xfrm>
            <a:off x="10701672" y="4476986"/>
            <a:ext cx="1216152" cy="1009414"/>
          </a:xfrm>
          <a:prstGeom prst="rect">
            <a:avLst/>
          </a:prstGeom>
          <a:solidFill>
            <a:srgbClr val="A6D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Outcome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Benefit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Value</a:t>
            </a:r>
          </a:p>
        </p:txBody>
      </p:sp>
      <p:sp>
        <p:nvSpPr>
          <p:cNvPr id="6" name="Action Button: Custom 138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5A739627-CC66-48DF-137A-36B04738F705}"/>
              </a:ext>
            </a:extLst>
          </p:cNvPr>
          <p:cNvSpPr/>
          <p:nvPr/>
        </p:nvSpPr>
        <p:spPr>
          <a:xfrm>
            <a:off x="10701672" y="6225477"/>
            <a:ext cx="1216152" cy="233211"/>
          </a:xfrm>
          <a:prstGeom prst="actionButtonBlank">
            <a:avLst/>
          </a:prstGeom>
          <a:solidFill>
            <a:schemeClr val="accent2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FINISH</a:t>
            </a:r>
          </a:p>
        </p:txBody>
      </p:sp>
      <p:sp>
        <p:nvSpPr>
          <p:cNvPr id="7" name="Rounded Rectangle 121">
            <a:extLst>
              <a:ext uri="{FF2B5EF4-FFF2-40B4-BE49-F238E27FC236}">
                <a16:creationId xmlns:a16="http://schemas.microsoft.com/office/drawing/2014/main" id="{79847EB5-D969-F9DA-97CA-91527F90A6F3}"/>
              </a:ext>
            </a:extLst>
          </p:cNvPr>
          <p:cNvSpPr>
            <a:spLocks/>
          </p:cNvSpPr>
          <p:nvPr/>
        </p:nvSpPr>
        <p:spPr bwMode="auto">
          <a:xfrm>
            <a:off x="286842" y="4441765"/>
            <a:ext cx="6234468" cy="2249170"/>
          </a:xfrm>
          <a:prstGeom prst="roundRect">
            <a:avLst>
              <a:gd name="adj" fmla="val 5756"/>
            </a:avLst>
          </a:prstGeom>
          <a:noFill/>
          <a:ln w="38215">
            <a:solidFill>
              <a:srgbClr val="A6D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Action Button: Custom 132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30426DEE-76ED-4619-5576-D2861D930569}"/>
              </a:ext>
            </a:extLst>
          </p:cNvPr>
          <p:cNvSpPr/>
          <p:nvPr/>
        </p:nvSpPr>
        <p:spPr>
          <a:xfrm>
            <a:off x="10701672" y="5944384"/>
            <a:ext cx="1216152" cy="233211"/>
          </a:xfrm>
          <a:prstGeom prst="actionButtonBlank">
            <a:avLst/>
          </a:prstGeom>
          <a:solidFill>
            <a:srgbClr val="F38120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9" name="Action Button: Custom 133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3AC688DB-B862-5B36-E5BB-1492CCFFE727}"/>
              </a:ext>
            </a:extLst>
          </p:cNvPr>
          <p:cNvSpPr/>
          <p:nvPr/>
        </p:nvSpPr>
        <p:spPr>
          <a:xfrm>
            <a:off x="10701672" y="5663291"/>
            <a:ext cx="1216152" cy="23321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START</a:t>
            </a:r>
          </a:p>
        </p:txBody>
      </p:sp>
      <p:sp>
        <p:nvSpPr>
          <p:cNvPr id="10" name="Rounded Rectangle 3">
            <a:extLst>
              <a:ext uri="{FF2B5EF4-FFF2-40B4-BE49-F238E27FC236}">
                <a16:creationId xmlns:a16="http://schemas.microsoft.com/office/drawing/2014/main" id="{E9C40010-4C42-31B3-9112-07CD9558ED1E}"/>
              </a:ext>
            </a:extLst>
          </p:cNvPr>
          <p:cNvSpPr/>
          <p:nvPr/>
        </p:nvSpPr>
        <p:spPr>
          <a:xfrm>
            <a:off x="6743486" y="4444323"/>
            <a:ext cx="3641396" cy="2245372"/>
          </a:xfrm>
          <a:prstGeom prst="roundRect">
            <a:avLst>
              <a:gd name="adj" fmla="val 5522"/>
            </a:avLst>
          </a:prstGeom>
          <a:noFill/>
          <a:ln w="38100">
            <a:solidFill>
              <a:srgbClr val="A6D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TextBox 24">
            <a:hlinkClick r:id="rId5" action="ppaction://hlinkpres?slideindex=1&amp;slidetitle="/>
            <a:extLst>
              <a:ext uri="{FF2B5EF4-FFF2-40B4-BE49-F238E27FC236}">
                <a16:creationId xmlns:a16="http://schemas.microsoft.com/office/drawing/2014/main" id="{D2A5E0C1-00D4-1FAF-2E54-F388AD9934BD}"/>
              </a:ext>
            </a:extLst>
          </p:cNvPr>
          <p:cNvSpPr txBox="1"/>
          <p:nvPr/>
        </p:nvSpPr>
        <p:spPr>
          <a:xfrm>
            <a:off x="6937357" y="4374227"/>
            <a:ext cx="2593140" cy="253497"/>
          </a:xfrm>
          <a:prstGeom prst="rect">
            <a:avLst/>
          </a:prstGeom>
          <a:solidFill>
            <a:schemeClr val="tx1"/>
          </a:solidFill>
          <a:ln w="12700" cmpd="dbl"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Project Management Performance Domains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4024D165-7D79-5EB5-00E1-837B33CE7B63}"/>
              </a:ext>
            </a:extLst>
          </p:cNvPr>
          <p:cNvCxnSpPr>
            <a:cxnSpLocks/>
          </p:cNvCxnSpPr>
          <p:nvPr/>
        </p:nvCxnSpPr>
        <p:spPr>
          <a:xfrm>
            <a:off x="11333212" y="4801288"/>
            <a:ext cx="0" cy="144000"/>
          </a:xfrm>
          <a:prstGeom prst="straightConnector1">
            <a:avLst/>
          </a:prstGeom>
          <a:ln w="22225">
            <a:solidFill>
              <a:schemeClr val="accent6">
                <a:lumMod val="50000"/>
              </a:schemeClr>
            </a:solidFill>
            <a:round/>
            <a:headEnd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EF628FAC-8D1E-3E50-3A9B-3C5CA93DBBAC}"/>
              </a:ext>
            </a:extLst>
          </p:cNvPr>
          <p:cNvCxnSpPr>
            <a:cxnSpLocks/>
          </p:cNvCxnSpPr>
          <p:nvPr/>
        </p:nvCxnSpPr>
        <p:spPr>
          <a:xfrm>
            <a:off x="11333212" y="5113945"/>
            <a:ext cx="0" cy="144000"/>
          </a:xfrm>
          <a:prstGeom prst="straightConnector1">
            <a:avLst/>
          </a:prstGeom>
          <a:ln w="22225">
            <a:solidFill>
              <a:schemeClr val="accent6">
                <a:lumMod val="50000"/>
              </a:schemeClr>
            </a:solidFill>
            <a:round/>
            <a:headEnd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Box 592">
            <a:extLst>
              <a:ext uri="{FF2B5EF4-FFF2-40B4-BE49-F238E27FC236}">
                <a16:creationId xmlns:a16="http://schemas.microsoft.com/office/drawing/2014/main" id="{E46454AC-2BF6-2977-C12F-18376C7FDC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4470" y="4581973"/>
            <a:ext cx="2852323" cy="2008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5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The arrows illustrate examples of permutations arising from interrelationships, interactions, overlaps, iterations, and integration within and across the Project Management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40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) Processes and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5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) Focus Areas.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5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6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Given the uniqueness of each individual project, the appropriate application and agility in using Processes and Focus Areas are determined by the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P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roject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M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anagement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P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rofessional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PMP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) through managing and engaging the project stakeholders.</a:t>
            </a:r>
          </a:p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5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7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The Project Management Processes are shown in the Focus Areas in which most of the related activities take place. </a:t>
            </a:r>
          </a:p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8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The Project Management Focus Areas are neither</a:t>
            </a: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project life cycle Phases nor Stages.</a:t>
            </a:r>
          </a:p>
        </p:txBody>
      </p:sp>
      <p:sp>
        <p:nvSpPr>
          <p:cNvPr id="35" name="Text Box 592">
            <a:extLst>
              <a:ext uri="{FF2B5EF4-FFF2-40B4-BE49-F238E27FC236}">
                <a16:creationId xmlns:a16="http://schemas.microsoft.com/office/drawing/2014/main" id="{11CC8798-03A0-5A78-3DFF-440C184D68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44" y="4566733"/>
            <a:ext cx="3412472" cy="2018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170815" marR="0" lvl="0" indent="0" algn="just" defTabSz="914400" rtl="0" eaLnBrk="1" fontAlgn="auto" latinLnBrk="0" hangingPunct="1">
              <a:lnSpc>
                <a:spcPts val="910"/>
              </a:lnSpc>
              <a:spcBef>
                <a:spcPts val="5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1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-2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The PMI PMBOK</a:t>
            </a:r>
            <a:r>
              <a:rPr kumimoji="0" lang="en-US" sz="700" b="0" i="0" u="none" strike="noStrike" kern="1200" cap="none" spc="-20" normalizeH="0" baseline="3000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®</a:t>
            </a:r>
            <a:r>
              <a:rPr kumimoji="0" lang="en-US" sz="700" b="0" i="0" u="none" strike="noStrike" kern="1200" cap="none" spc="-2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 Guide – 8</a:t>
            </a:r>
            <a:r>
              <a:rPr kumimoji="0" lang="en-US" sz="700" b="0" i="0" u="none" strike="noStrike" kern="1200" cap="none" spc="-20" normalizeH="0" baseline="3000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th</a:t>
            </a:r>
            <a:r>
              <a:rPr kumimoji="0" lang="en-US" sz="700" b="0" i="0" u="none" strike="noStrike" kern="1200" cap="none" spc="-2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 Edition stands for Project Management Institute’s Project Management Body Of Knowledge Guide – Eighth Edition. A term that describes the knowledge within the profession of project management.</a:t>
            </a:r>
          </a:p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" b="1" i="0" u="none" strike="noStrike" kern="1200" cap="none" spc="0" normalizeH="0" baseline="0" noProof="0" dirty="0">
              <a:ln>
                <a:noFill/>
              </a:ln>
              <a:solidFill>
                <a:srgbClr val="A6D060"/>
              </a:solidFill>
              <a:effectLst/>
              <a:uLnTx/>
              <a:uFillTx/>
              <a:latin typeface="Arial" panose="020B0604020202020204" pitchFamily="34" charset="0"/>
              <a:ea typeface="Courier New" panose="02070309020205020404" pitchFamily="49" charset="0"/>
              <a:cs typeface="Courier New" panose="02070309020205020404" pitchFamily="49" charset="0"/>
            </a:endParaRPr>
          </a:p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2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Project Management Performance Domain: is a group of related processes that are critical for the effective delivery of project value.</a:t>
            </a:r>
          </a:p>
          <a:p>
            <a:pPr marL="170815" marR="0" lvl="0" indent="0" algn="just" defTabSz="914400" rtl="0" eaLnBrk="1" fontAlgn="auto" latinLnBrk="0" hangingPunct="1">
              <a:lnSpc>
                <a:spcPts val="910"/>
              </a:lnSpc>
              <a:spcBef>
                <a:spcPts val="5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3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Project Management Focus Areas: are a logical grouping of project management processes: Initiating, Planning, Executing, Monitoring and Controlling, and Closing. Each of these areas includes the processes that comprise relevant: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I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nputs,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ools and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echniques, and 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O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utputs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ITTO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s).</a:t>
            </a:r>
          </a:p>
          <a:p>
            <a:pPr marL="170815" marR="0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Annotation 4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Courier New" panose="02070309020205020404" pitchFamily="49" charset="0"/>
              <a:cs typeface="+mn-cs"/>
            </a:endParaRPr>
          </a:p>
          <a:p>
            <a:pPr marL="170815" marR="98425" lvl="0" indent="0" algn="just" defTabSz="914400" rtl="0" eaLnBrk="1" fontAlgn="auto" latinLnBrk="0" hangingPunct="1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Of the total six hundred seven (607) ITTOs (Inputs, Tools &amp; Techniques, and Outputs), only one hundred seventy-five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175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) are unique, yielding a unique ratio of approximately (</a:t>
            </a: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29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A6D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urier New" panose="02070309020205020404" pitchFamily="49" charset="0"/>
              </a:rPr>
              <a:t>%).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E392A1C-4880-8D2A-E7A8-5D91DC5F7075}"/>
              </a:ext>
            </a:extLst>
          </p:cNvPr>
          <p:cNvGrpSpPr/>
          <p:nvPr/>
        </p:nvGrpSpPr>
        <p:grpSpPr>
          <a:xfrm>
            <a:off x="4613869" y="4594245"/>
            <a:ext cx="1434810" cy="87630"/>
            <a:chOff x="10604787" y="6645850"/>
            <a:chExt cx="1434810" cy="87630"/>
          </a:xfrm>
        </p:grpSpPr>
        <p:cxnSp>
          <p:nvCxnSpPr>
            <p:cNvPr id="37" name="Line 596">
              <a:extLst>
                <a:ext uri="{FF2B5EF4-FFF2-40B4-BE49-F238E27FC236}">
                  <a16:creationId xmlns:a16="http://schemas.microsoft.com/office/drawing/2014/main" id="{404AEA19-02E5-C0C6-B2BD-580E98425AF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0653383" y="6690300"/>
              <a:ext cx="559263" cy="0"/>
            </a:xfrm>
            <a:prstGeom prst="line">
              <a:avLst/>
            </a:prstGeom>
            <a:noFill/>
            <a:ln w="16542">
              <a:solidFill>
                <a:srgbClr val="A6D06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8" name="AutoShape 595">
              <a:extLst>
                <a:ext uri="{FF2B5EF4-FFF2-40B4-BE49-F238E27FC236}">
                  <a16:creationId xmlns:a16="http://schemas.microsoft.com/office/drawing/2014/main" id="{F9F16752-323F-49B0-C1C8-4758475446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04787" y="6656645"/>
              <a:ext cx="654807" cy="66675"/>
            </a:xfrm>
            <a:custGeom>
              <a:avLst/>
              <a:gdLst>
                <a:gd name="T0" fmla="+- 0 29116 28995"/>
                <a:gd name="T1" fmla="*/ T0 w 795"/>
                <a:gd name="T2" fmla="+- 0 4401 4401"/>
                <a:gd name="T3" fmla="*/ 4401 h 105"/>
                <a:gd name="T4" fmla="+- 0 28995 28995"/>
                <a:gd name="T5" fmla="*/ T4 w 795"/>
                <a:gd name="T6" fmla="+- 0 4454 4401"/>
                <a:gd name="T7" fmla="*/ 4454 h 105"/>
                <a:gd name="T8" fmla="+- 0 29116 28995"/>
                <a:gd name="T9" fmla="*/ T8 w 795"/>
                <a:gd name="T10" fmla="+- 0 4506 4401"/>
                <a:gd name="T11" fmla="*/ 4506 h 105"/>
                <a:gd name="T12" fmla="+- 0 29070 28995"/>
                <a:gd name="T13" fmla="*/ T12 w 795"/>
                <a:gd name="T14" fmla="+- 0 4454 4401"/>
                <a:gd name="T15" fmla="*/ 4454 h 105"/>
                <a:gd name="T16" fmla="+- 0 29116 28995"/>
                <a:gd name="T17" fmla="*/ T16 w 795"/>
                <a:gd name="T18" fmla="+- 0 4401 4401"/>
                <a:gd name="T19" fmla="*/ 4401 h 105"/>
                <a:gd name="T20" fmla="+- 0 29790 28995"/>
                <a:gd name="T21" fmla="*/ T20 w 795"/>
                <a:gd name="T22" fmla="+- 0 4454 4401"/>
                <a:gd name="T23" fmla="*/ 4454 h 105"/>
                <a:gd name="T24" fmla="+- 0 29668 28995"/>
                <a:gd name="T25" fmla="*/ T24 w 795"/>
                <a:gd name="T26" fmla="+- 0 4401 4401"/>
                <a:gd name="T27" fmla="*/ 4401 h 105"/>
                <a:gd name="T28" fmla="+- 0 29715 28995"/>
                <a:gd name="T29" fmla="*/ T28 w 795"/>
                <a:gd name="T30" fmla="+- 0 4454 4401"/>
                <a:gd name="T31" fmla="*/ 4454 h 105"/>
                <a:gd name="T32" fmla="+- 0 29668 28995"/>
                <a:gd name="T33" fmla="*/ T32 w 795"/>
                <a:gd name="T34" fmla="+- 0 4506 4401"/>
                <a:gd name="T35" fmla="*/ 4506 h 105"/>
                <a:gd name="T36" fmla="+- 0 29790 28995"/>
                <a:gd name="T37" fmla="*/ T36 w 795"/>
                <a:gd name="T38" fmla="+- 0 4454 4401"/>
                <a:gd name="T39" fmla="*/ 4454 h 10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795" h="105">
                  <a:moveTo>
                    <a:pt x="121" y="0"/>
                  </a:moveTo>
                  <a:lnTo>
                    <a:pt x="0" y="53"/>
                  </a:lnTo>
                  <a:lnTo>
                    <a:pt x="121" y="105"/>
                  </a:lnTo>
                  <a:lnTo>
                    <a:pt x="75" y="53"/>
                  </a:lnTo>
                  <a:lnTo>
                    <a:pt x="121" y="0"/>
                  </a:lnTo>
                  <a:moveTo>
                    <a:pt x="795" y="53"/>
                  </a:moveTo>
                  <a:lnTo>
                    <a:pt x="673" y="0"/>
                  </a:lnTo>
                  <a:lnTo>
                    <a:pt x="720" y="53"/>
                  </a:lnTo>
                  <a:lnTo>
                    <a:pt x="673" y="105"/>
                  </a:lnTo>
                  <a:lnTo>
                    <a:pt x="795" y="53"/>
                  </a:lnTo>
                </a:path>
              </a:pathLst>
            </a:custGeom>
            <a:solidFill>
              <a:srgbClr val="E93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39" name="Line 594">
              <a:extLst>
                <a:ext uri="{FF2B5EF4-FFF2-40B4-BE49-F238E27FC236}">
                  <a16:creationId xmlns:a16="http://schemas.microsoft.com/office/drawing/2014/main" id="{9478C9B2-D8D6-76C1-1000-C8325554FF0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1384790" y="6689665"/>
              <a:ext cx="654807" cy="0"/>
            </a:xfrm>
            <a:prstGeom prst="line">
              <a:avLst/>
            </a:prstGeom>
            <a:noFill/>
            <a:ln w="16542">
              <a:solidFill>
                <a:srgbClr val="809AC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51B70B0A-A36C-DBC4-5CFD-6B6CD6B32F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68128" y="6645850"/>
              <a:ext cx="88955" cy="87630"/>
            </a:xfrm>
            <a:prstGeom prst="rect">
              <a:avLst/>
            </a:prstGeom>
            <a:noFill/>
            <a:ln w="12700" cmpd="dbl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45224D5-9883-8514-8BA7-01BECEB09F7B}"/>
              </a:ext>
            </a:extLst>
          </p:cNvPr>
          <p:cNvGrpSpPr/>
          <p:nvPr/>
        </p:nvGrpSpPr>
        <p:grpSpPr>
          <a:xfrm>
            <a:off x="352424" y="502972"/>
            <a:ext cx="1298274" cy="1708031"/>
            <a:chOff x="117272" y="875103"/>
            <a:chExt cx="972345" cy="1648308"/>
          </a:xfrm>
        </p:grpSpPr>
        <p:sp>
          <p:nvSpPr>
            <p:cNvPr id="44" name="Rounded Rectangle 10">
              <a:extLst>
                <a:ext uri="{FF2B5EF4-FFF2-40B4-BE49-F238E27FC236}">
                  <a16:creationId xmlns:a16="http://schemas.microsoft.com/office/drawing/2014/main" id="{30B3D859-10B2-FEDD-8FDF-F54FC8A968AC}"/>
                </a:ext>
              </a:extLst>
            </p:cNvPr>
            <p:cNvSpPr/>
            <p:nvPr/>
          </p:nvSpPr>
          <p:spPr>
            <a:xfrm>
              <a:off x="117272" y="1027311"/>
              <a:ext cx="972345" cy="1496100"/>
            </a:xfrm>
            <a:prstGeom prst="roundRect">
              <a:avLst>
                <a:gd name="adj" fmla="val 9528"/>
              </a:avLst>
            </a:prstGeom>
            <a:noFill/>
            <a:ln w="28575">
              <a:solidFill>
                <a:schemeClr val="accent2">
                  <a:lumMod val="20000"/>
                  <a:lumOff val="80000"/>
                </a:schemeClr>
              </a:solidFill>
              <a:prstDash val="solid"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27C3BD0-04F1-A1D9-CA47-C2BB8713FD6C}"/>
                </a:ext>
              </a:extLst>
            </p:cNvPr>
            <p:cNvSpPr txBox="1"/>
            <p:nvPr/>
          </p:nvSpPr>
          <p:spPr>
            <a:xfrm>
              <a:off x="276937" y="875103"/>
              <a:ext cx="631890" cy="297015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C0504D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Initiating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C0504D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Focus Area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8471CFA6-1968-BBD2-DD20-2B563D8FC9BB}"/>
              </a:ext>
            </a:extLst>
          </p:cNvPr>
          <p:cNvGrpSpPr/>
          <p:nvPr/>
        </p:nvGrpSpPr>
        <p:grpSpPr>
          <a:xfrm>
            <a:off x="10667803" y="2471723"/>
            <a:ext cx="1272022" cy="1616071"/>
            <a:chOff x="8001001" y="2432151"/>
            <a:chExt cx="990599" cy="1616071"/>
          </a:xfrm>
        </p:grpSpPr>
        <p:sp>
          <p:nvSpPr>
            <p:cNvPr id="50" name="Rounded Rectangle 11">
              <a:extLst>
                <a:ext uri="{FF2B5EF4-FFF2-40B4-BE49-F238E27FC236}">
                  <a16:creationId xmlns:a16="http://schemas.microsoft.com/office/drawing/2014/main" id="{DF6114B2-2D08-4B97-1B0A-CC6AA4A88693}"/>
                </a:ext>
              </a:extLst>
            </p:cNvPr>
            <p:cNvSpPr/>
            <p:nvPr/>
          </p:nvSpPr>
          <p:spPr>
            <a:xfrm>
              <a:off x="8001001" y="2514600"/>
              <a:ext cx="990599" cy="1533622"/>
            </a:xfrm>
            <a:prstGeom prst="roundRect">
              <a:avLst>
                <a:gd name="adj" fmla="val 8975"/>
              </a:avLst>
            </a:prstGeom>
            <a:noFill/>
            <a:ln w="28575">
              <a:solidFill>
                <a:schemeClr val="accent6">
                  <a:lumMod val="75000"/>
                </a:schemeClr>
              </a:solidFill>
              <a:prstDash val="solid"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0E3DB33-CEEF-1C6B-D3D0-4426CF495854}"/>
                </a:ext>
              </a:extLst>
            </p:cNvPr>
            <p:cNvSpPr txBox="1"/>
            <p:nvPr/>
          </p:nvSpPr>
          <p:spPr>
            <a:xfrm>
              <a:off x="8167550" y="2432151"/>
              <a:ext cx="669279" cy="307777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  <a:prstDash val="solid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Closing Focus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Area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6D64C622-BB83-27A2-4AD2-B8DD62F863EE}"/>
              </a:ext>
            </a:extLst>
          </p:cNvPr>
          <p:cNvGrpSpPr/>
          <p:nvPr/>
        </p:nvGrpSpPr>
        <p:grpSpPr>
          <a:xfrm>
            <a:off x="318616" y="1486440"/>
            <a:ext cx="11016948" cy="2935832"/>
            <a:chOff x="159805" y="1447800"/>
            <a:chExt cx="8323655" cy="2935832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EF7BF3BA-1B45-F9B7-94D1-2004A8F3A6A1}"/>
                </a:ext>
              </a:extLst>
            </p:cNvPr>
            <p:cNvGrpSpPr/>
            <p:nvPr/>
          </p:nvGrpSpPr>
          <p:grpSpPr>
            <a:xfrm>
              <a:off x="159805" y="1447800"/>
              <a:ext cx="8323655" cy="2935832"/>
              <a:chOff x="159790" y="1447800"/>
              <a:chExt cx="8323101" cy="2935832"/>
            </a:xfrm>
          </p:grpSpPr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A4ACD16C-BA96-3021-CC8D-CC0131A8904E}"/>
                  </a:ext>
                </a:extLst>
              </p:cNvPr>
              <p:cNvGrpSpPr/>
              <p:nvPr/>
            </p:nvGrpSpPr>
            <p:grpSpPr>
              <a:xfrm>
                <a:off x="159790" y="1517709"/>
                <a:ext cx="8323101" cy="2865923"/>
                <a:chOff x="159790" y="1517709"/>
                <a:chExt cx="8323101" cy="2865923"/>
              </a:xfrm>
            </p:grpSpPr>
            <p:grpSp>
              <p:nvGrpSpPr>
                <p:cNvPr id="59" name="Group 58">
                  <a:extLst>
                    <a:ext uri="{FF2B5EF4-FFF2-40B4-BE49-F238E27FC236}">
                      <a16:creationId xmlns:a16="http://schemas.microsoft.com/office/drawing/2014/main" id="{FC0A87D3-A7DD-9F29-5374-C8031F10EACB}"/>
                    </a:ext>
                  </a:extLst>
                </p:cNvPr>
                <p:cNvGrpSpPr/>
                <p:nvPr/>
              </p:nvGrpSpPr>
              <p:grpSpPr>
                <a:xfrm>
                  <a:off x="159790" y="1517709"/>
                  <a:ext cx="8323101" cy="2865923"/>
                  <a:chOff x="159790" y="1517709"/>
                  <a:chExt cx="8323101" cy="2865923"/>
                </a:xfrm>
              </p:grpSpPr>
              <p:cxnSp>
                <p:nvCxnSpPr>
                  <p:cNvPr id="61" name="Straight Arrow Connector 60">
                    <a:extLst>
                      <a:ext uri="{FF2B5EF4-FFF2-40B4-BE49-F238E27FC236}">
                        <a16:creationId xmlns:a16="http://schemas.microsoft.com/office/drawing/2014/main" id="{E0668AA6-B79E-E807-494D-4AF8568C7364}"/>
                      </a:ext>
                    </a:extLst>
                  </p:cNvPr>
                  <p:cNvCxnSpPr/>
                  <p:nvPr/>
                </p:nvCxnSpPr>
                <p:spPr>
                  <a:xfrm>
                    <a:off x="7695487" y="3276599"/>
                    <a:ext cx="255601" cy="1"/>
                  </a:xfrm>
                  <a:prstGeom prst="straightConnector1">
                    <a:avLst/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headEnd type="stealth"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4" name="Straight Arrow Connector 83">
                    <a:extLst>
                      <a:ext uri="{FF2B5EF4-FFF2-40B4-BE49-F238E27FC236}">
                        <a16:creationId xmlns:a16="http://schemas.microsoft.com/office/drawing/2014/main" id="{971A935C-C516-7248-9C5E-A84E49A40A01}"/>
                      </a:ext>
                    </a:extLst>
                  </p:cNvPr>
                  <p:cNvCxnSpPr/>
                  <p:nvPr/>
                </p:nvCxnSpPr>
                <p:spPr>
                  <a:xfrm>
                    <a:off x="8482891" y="4077632"/>
                    <a:ext cx="0" cy="306000"/>
                  </a:xfrm>
                  <a:prstGeom prst="straightConnector1">
                    <a:avLst/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round/>
                    <a:headEnd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5" name="Straight Arrow Connector 84">
                    <a:extLst>
                      <a:ext uri="{FF2B5EF4-FFF2-40B4-BE49-F238E27FC236}">
                        <a16:creationId xmlns:a16="http://schemas.microsoft.com/office/drawing/2014/main" id="{D540CF54-4634-F073-113D-BB4A4844FEA4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3693078" y="3296779"/>
                    <a:ext cx="241784" cy="0"/>
                  </a:xfrm>
                  <a:prstGeom prst="straightConnector1">
                    <a:avLst/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headEnd type="stealth"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" name="Shape 233">
                    <a:extLst>
                      <a:ext uri="{FF2B5EF4-FFF2-40B4-BE49-F238E27FC236}">
                        <a16:creationId xmlns:a16="http://schemas.microsoft.com/office/drawing/2014/main" id="{C3D454BD-3F1F-286D-2C83-C19FDD12B7A4}"/>
                      </a:ext>
                    </a:extLst>
                  </p:cNvPr>
                  <p:cNvCxnSpPr/>
                  <p:nvPr/>
                </p:nvCxnSpPr>
                <p:spPr>
                  <a:xfrm rot="10800000" flipH="1" flipV="1">
                    <a:off x="159790" y="1517709"/>
                    <a:ext cx="5545999" cy="2560320"/>
                  </a:xfrm>
                  <a:prstGeom prst="bentConnector4">
                    <a:avLst>
                      <a:gd name="adj1" fmla="val -2076"/>
                      <a:gd name="adj2" fmla="val 108551"/>
                    </a:avLst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headEnd type="stealth"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7" name="Straight Arrow Connector 86">
                    <a:extLst>
                      <a:ext uri="{FF2B5EF4-FFF2-40B4-BE49-F238E27FC236}">
                        <a16:creationId xmlns:a16="http://schemas.microsoft.com/office/drawing/2014/main" id="{8D26DA70-ED61-B197-557F-018065DE5160}"/>
                      </a:ext>
                    </a:extLst>
                  </p:cNvPr>
                  <p:cNvCxnSpPr/>
                  <p:nvPr/>
                </p:nvCxnSpPr>
                <p:spPr>
                  <a:xfrm rot="5400000">
                    <a:off x="2606570" y="2350714"/>
                    <a:ext cx="274320" cy="2117"/>
                  </a:xfrm>
                  <a:prstGeom prst="straightConnector1">
                    <a:avLst/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headEnd type="stealth"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0" name="Straight Arrow Connector 109">
                    <a:extLst>
                      <a:ext uri="{FF2B5EF4-FFF2-40B4-BE49-F238E27FC236}">
                        <a16:creationId xmlns:a16="http://schemas.microsoft.com/office/drawing/2014/main" id="{F9560E26-3876-6644-E003-CB271B7856BF}"/>
                      </a:ext>
                    </a:extLst>
                  </p:cNvPr>
                  <p:cNvCxnSpPr/>
                  <p:nvPr/>
                </p:nvCxnSpPr>
                <p:spPr>
                  <a:xfrm rot="5400000">
                    <a:off x="6888236" y="2350714"/>
                    <a:ext cx="274320" cy="2117"/>
                  </a:xfrm>
                  <a:prstGeom prst="straightConnector1">
                    <a:avLst/>
                  </a:prstGeom>
                  <a:ln w="22225">
                    <a:solidFill>
                      <a:schemeClr val="accent6">
                        <a:lumMod val="50000"/>
                      </a:schemeClr>
                    </a:solidFill>
                    <a:headEnd type="stealth" w="lg" len="med"/>
                    <a:tailEnd type="stealth" w="lg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60" name="Shape 154">
                  <a:extLst>
                    <a:ext uri="{FF2B5EF4-FFF2-40B4-BE49-F238E27FC236}">
                      <a16:creationId xmlns:a16="http://schemas.microsoft.com/office/drawing/2014/main" id="{9D568BF5-CA70-17C4-36B0-168C830AB13B}"/>
                    </a:ext>
                  </a:extLst>
                </p:cNvPr>
                <p:cNvCxnSpPr/>
                <p:nvPr/>
              </p:nvCxnSpPr>
              <p:spPr>
                <a:xfrm rot="16200000" flipH="1">
                  <a:off x="5029200" y="883808"/>
                  <a:ext cx="1588" cy="6362700"/>
                </a:xfrm>
                <a:prstGeom prst="bentConnector4">
                  <a:avLst>
                    <a:gd name="adj1" fmla="val 8397358"/>
                    <a:gd name="adj2" fmla="val 100000"/>
                  </a:avLst>
                </a:prstGeom>
                <a:ln w="22225">
                  <a:solidFill>
                    <a:schemeClr val="accent6">
                      <a:lumMod val="50000"/>
                    </a:schemeClr>
                  </a:solidFill>
                  <a:headEnd type="stealth" w="lg" len="med"/>
                  <a:tailEnd type="stealth" w="lg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7" name="Straight Arrow Connector 56">
                <a:extLst>
                  <a:ext uri="{FF2B5EF4-FFF2-40B4-BE49-F238E27FC236}">
                    <a16:creationId xmlns:a16="http://schemas.microsoft.com/office/drawing/2014/main" id="{5496E20F-F307-2A3D-C9CE-AD166DC4103B}"/>
                  </a:ext>
                </a:extLst>
              </p:cNvPr>
              <p:cNvCxnSpPr/>
              <p:nvPr/>
            </p:nvCxnSpPr>
            <p:spPr>
              <a:xfrm>
                <a:off x="1191028" y="1447800"/>
                <a:ext cx="172703" cy="1588"/>
              </a:xfrm>
              <a:prstGeom prst="straightConnector1">
                <a:avLst/>
              </a:prstGeom>
              <a:ln w="22225">
                <a:solidFill>
                  <a:schemeClr val="accent6">
                    <a:lumMod val="50000"/>
                  </a:schemeClr>
                </a:solidFill>
                <a:headEnd type="stealth" w="lg" len="med"/>
                <a:tailEnd type="stealth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Arrow Connector 57">
                <a:extLst>
                  <a:ext uri="{FF2B5EF4-FFF2-40B4-BE49-F238E27FC236}">
                    <a16:creationId xmlns:a16="http://schemas.microsoft.com/office/drawing/2014/main" id="{6CBED13E-1DEF-7257-1F47-FD7A6D1CBB70}"/>
                  </a:ext>
                </a:extLst>
              </p:cNvPr>
              <p:cNvCxnSpPr/>
              <p:nvPr/>
            </p:nvCxnSpPr>
            <p:spPr>
              <a:xfrm rot="5400000">
                <a:off x="244899" y="2350714"/>
                <a:ext cx="274320" cy="2117"/>
              </a:xfrm>
              <a:prstGeom prst="straightConnector1">
                <a:avLst/>
              </a:prstGeom>
              <a:ln w="22225">
                <a:solidFill>
                  <a:schemeClr val="accent6">
                    <a:lumMod val="50000"/>
                  </a:schemeClr>
                </a:solidFill>
                <a:headEnd type="stealth" w="lg" len="med"/>
                <a:tailEnd type="stealth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9DC5AEF3-D4DC-FAC4-C642-E0101A20827A}"/>
                </a:ext>
              </a:extLst>
            </p:cNvPr>
            <p:cNvCxnSpPr/>
            <p:nvPr/>
          </p:nvCxnSpPr>
          <p:spPr>
            <a:xfrm rot="5400000">
              <a:off x="8329410" y="2335801"/>
              <a:ext cx="252000" cy="0"/>
            </a:xfrm>
            <a:prstGeom prst="straightConnector1">
              <a:avLst/>
            </a:prstGeom>
            <a:ln w="22225">
              <a:solidFill>
                <a:schemeClr val="accent6">
                  <a:lumMod val="50000"/>
                </a:schemeClr>
              </a:solidFill>
              <a:headEnd type="stealth" w="lg" len="med"/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A8B21ED6-1BB9-A34F-CEAC-362FF10D7CEA}"/>
              </a:ext>
            </a:extLst>
          </p:cNvPr>
          <p:cNvGrpSpPr/>
          <p:nvPr/>
        </p:nvGrpSpPr>
        <p:grpSpPr>
          <a:xfrm>
            <a:off x="5360546" y="2424222"/>
            <a:ext cx="4905856" cy="1663572"/>
            <a:chOff x="3915354" y="2375027"/>
            <a:chExt cx="3631538" cy="1663572"/>
          </a:xfrm>
        </p:grpSpPr>
        <p:sp>
          <p:nvSpPr>
            <p:cNvPr id="115" name="Rounded Rectangle 12">
              <a:extLst>
                <a:ext uri="{FF2B5EF4-FFF2-40B4-BE49-F238E27FC236}">
                  <a16:creationId xmlns:a16="http://schemas.microsoft.com/office/drawing/2014/main" id="{A70FC6C5-126F-4A0A-052A-8593B5F49D66}"/>
                </a:ext>
              </a:extLst>
            </p:cNvPr>
            <p:cNvSpPr/>
            <p:nvPr/>
          </p:nvSpPr>
          <p:spPr>
            <a:xfrm>
              <a:off x="3915354" y="2514599"/>
              <a:ext cx="3631538" cy="1524000"/>
            </a:xfrm>
            <a:prstGeom prst="roundRect">
              <a:avLst>
                <a:gd name="adj" fmla="val 6667"/>
              </a:avLst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  <a:prstDash val="solid"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EDEDF2CC-40AE-25EF-D715-A161215EC28C}"/>
                </a:ext>
              </a:extLst>
            </p:cNvPr>
            <p:cNvSpPr txBox="1"/>
            <p:nvPr/>
          </p:nvSpPr>
          <p:spPr>
            <a:xfrm>
              <a:off x="4009829" y="2375027"/>
              <a:ext cx="1819985" cy="25391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Monitoring and Controlling Focus Area</a:t>
              </a: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51595C10-F6D2-CB97-30EB-B0A199E8D071}"/>
              </a:ext>
            </a:extLst>
          </p:cNvPr>
          <p:cNvGrpSpPr/>
          <p:nvPr/>
        </p:nvGrpSpPr>
        <p:grpSpPr>
          <a:xfrm>
            <a:off x="1951716" y="541346"/>
            <a:ext cx="9988116" cy="1673829"/>
            <a:chOff x="1295400" y="485775"/>
            <a:chExt cx="7700366" cy="1673829"/>
          </a:xfrm>
        </p:grpSpPr>
        <p:sp>
          <p:nvSpPr>
            <p:cNvPr id="118" name="Rounded Rectangle 13">
              <a:extLst>
                <a:ext uri="{FF2B5EF4-FFF2-40B4-BE49-F238E27FC236}">
                  <a16:creationId xmlns:a16="http://schemas.microsoft.com/office/drawing/2014/main" id="{CF29B8A0-71DA-AF70-916D-E20833241043}"/>
                </a:ext>
              </a:extLst>
            </p:cNvPr>
            <p:cNvSpPr/>
            <p:nvPr/>
          </p:nvSpPr>
          <p:spPr>
            <a:xfrm>
              <a:off x="1295400" y="605124"/>
              <a:ext cx="7700366" cy="1554480"/>
            </a:xfrm>
            <a:prstGeom prst="roundRect">
              <a:avLst>
                <a:gd name="adj" fmla="val 5699"/>
              </a:avLst>
            </a:prstGeom>
            <a:noFill/>
            <a:ln w="28575">
              <a:solidFill>
                <a:schemeClr val="tx2">
                  <a:lumMod val="20000"/>
                  <a:lumOff val="80000"/>
                </a:schemeClr>
              </a:solidFill>
              <a:prstDash val="solid"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CCBB4B81-7D37-34E2-7EFA-F5A3A0046016}"/>
                </a:ext>
              </a:extLst>
            </p:cNvPr>
            <p:cNvSpPr txBox="1"/>
            <p:nvPr/>
          </p:nvSpPr>
          <p:spPr>
            <a:xfrm>
              <a:off x="1454180" y="485775"/>
              <a:ext cx="1156376" cy="25391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Planning Focus Area</a:t>
              </a:r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E0B5488B-506C-DB56-890E-E4B40F835D78}"/>
              </a:ext>
            </a:extLst>
          </p:cNvPr>
          <p:cNvGrpSpPr/>
          <p:nvPr/>
        </p:nvGrpSpPr>
        <p:grpSpPr>
          <a:xfrm>
            <a:off x="360891" y="2425498"/>
            <a:ext cx="4604270" cy="1657350"/>
            <a:chOff x="398431" y="2386861"/>
            <a:chExt cx="4455966" cy="1657350"/>
          </a:xfrm>
        </p:grpSpPr>
        <p:sp>
          <p:nvSpPr>
            <p:cNvPr id="124" name="Rounded Rectangle 14">
              <a:extLst>
                <a:ext uri="{FF2B5EF4-FFF2-40B4-BE49-F238E27FC236}">
                  <a16:creationId xmlns:a16="http://schemas.microsoft.com/office/drawing/2014/main" id="{95E62DB9-D3B6-2949-11F3-AA0FC2399369}"/>
                </a:ext>
              </a:extLst>
            </p:cNvPr>
            <p:cNvSpPr/>
            <p:nvPr/>
          </p:nvSpPr>
          <p:spPr>
            <a:xfrm>
              <a:off x="398431" y="2520211"/>
              <a:ext cx="4455966" cy="1524000"/>
            </a:xfrm>
            <a:prstGeom prst="roundRect">
              <a:avLst>
                <a:gd name="adj" fmla="val 7957"/>
              </a:avLst>
            </a:prstGeom>
            <a:noFill/>
            <a:ln w="28575">
              <a:solidFill>
                <a:schemeClr val="accent2">
                  <a:lumMod val="60000"/>
                  <a:lumOff val="40000"/>
                </a:schemeClr>
              </a:solidFill>
              <a:prstDash val="solid"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569E20F1-EED4-F345-C0ED-7271CACAD5F1}"/>
                </a:ext>
              </a:extLst>
            </p:cNvPr>
            <p:cNvSpPr txBox="1"/>
            <p:nvPr/>
          </p:nvSpPr>
          <p:spPr>
            <a:xfrm>
              <a:off x="692447" y="2386861"/>
              <a:ext cx="1444882" cy="25391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D99694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Executing Focus Area</a:t>
              </a:r>
            </a:p>
          </p:txBody>
        </p:sp>
      </p:grpSp>
      <p:pic>
        <p:nvPicPr>
          <p:cNvPr id="126" name="Picture 125">
            <a:extLst>
              <a:ext uri="{FF2B5EF4-FFF2-40B4-BE49-F238E27FC236}">
                <a16:creationId xmlns:a16="http://schemas.microsoft.com/office/drawing/2014/main" id="{31B9B278-7D0F-705F-4472-33BD4D55DD9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2900" y="78304"/>
            <a:ext cx="762031" cy="489168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1FBFB64B-2F56-5595-0656-A47711B52DA8}"/>
              </a:ext>
            </a:extLst>
          </p:cNvPr>
          <p:cNvGrpSpPr/>
          <p:nvPr/>
        </p:nvGrpSpPr>
        <p:grpSpPr>
          <a:xfrm>
            <a:off x="4817968" y="1472312"/>
            <a:ext cx="6975877" cy="684000"/>
            <a:chOff x="4964084" y="1880924"/>
            <a:chExt cx="6975877" cy="411480"/>
          </a:xfrm>
        </p:grpSpPr>
        <p:sp>
          <p:nvSpPr>
            <p:cNvPr id="13" name="Rounded Rectangle 35">
              <a:extLst>
                <a:ext uri="{FF2B5EF4-FFF2-40B4-BE49-F238E27FC236}">
                  <a16:creationId xmlns:a16="http://schemas.microsoft.com/office/drawing/2014/main" id="{CEE6C167-4C61-E266-B43D-9FB512BA3E6D}"/>
                </a:ext>
              </a:extLst>
            </p:cNvPr>
            <p:cNvSpPr/>
            <p:nvPr/>
          </p:nvSpPr>
          <p:spPr>
            <a:xfrm>
              <a:off x="6363023" y="1880924"/>
              <a:ext cx="1357700" cy="411480"/>
            </a:xfrm>
            <a:prstGeom prst="roundRect">
              <a:avLst/>
            </a:prstGeom>
            <a:solidFill>
              <a:srgbClr val="ED22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Identify Risks</a:t>
              </a:r>
              <a:endParaRPr kumimoji="0" lang="fr-FR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Rounded Rectangle 36">
              <a:extLst>
                <a:ext uri="{FF2B5EF4-FFF2-40B4-BE49-F238E27FC236}">
                  <a16:creationId xmlns:a16="http://schemas.microsoft.com/office/drawing/2014/main" id="{1BA9068B-A6A8-C660-26FB-ECC7CCB22A8A}"/>
                </a:ext>
              </a:extLst>
            </p:cNvPr>
            <p:cNvSpPr/>
            <p:nvPr/>
          </p:nvSpPr>
          <p:spPr>
            <a:xfrm>
              <a:off x="7761963" y="1880924"/>
              <a:ext cx="1357700" cy="411480"/>
            </a:xfrm>
            <a:prstGeom prst="roundRect">
              <a:avLst/>
            </a:prstGeom>
            <a:solidFill>
              <a:srgbClr val="ED1C24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18000" rIns="0" bIns="18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Perform Risk Analysis</a:t>
              </a:r>
              <a:endParaRPr kumimoji="0" lang="en-GB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Rounded Rectangle 37">
              <a:extLst>
                <a:ext uri="{FF2B5EF4-FFF2-40B4-BE49-F238E27FC236}">
                  <a16:creationId xmlns:a16="http://schemas.microsoft.com/office/drawing/2014/main" id="{375A287D-1AEA-BFA0-B43A-D3E21C4699FC}"/>
                </a:ext>
              </a:extLst>
            </p:cNvPr>
            <p:cNvSpPr/>
            <p:nvPr/>
          </p:nvSpPr>
          <p:spPr>
            <a:xfrm>
              <a:off x="9160901" y="1880924"/>
              <a:ext cx="2779060" cy="411480"/>
            </a:xfrm>
            <a:prstGeom prst="roundRect">
              <a:avLst/>
            </a:prstGeom>
            <a:solidFill>
              <a:srgbClr val="ED1C24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Risk Responses</a:t>
              </a:r>
            </a:p>
          </p:txBody>
        </p:sp>
        <p:sp>
          <p:nvSpPr>
            <p:cNvPr id="17" name="Rounded Rectangle 115">
              <a:extLst>
                <a:ext uri="{FF2B5EF4-FFF2-40B4-BE49-F238E27FC236}">
                  <a16:creationId xmlns:a16="http://schemas.microsoft.com/office/drawing/2014/main" id="{538CA26F-CC15-D395-E9C2-40172976716F}"/>
                </a:ext>
              </a:extLst>
            </p:cNvPr>
            <p:cNvSpPr/>
            <p:nvPr/>
          </p:nvSpPr>
          <p:spPr>
            <a:xfrm>
              <a:off x="4964084" y="1880924"/>
              <a:ext cx="1357700" cy="411480"/>
            </a:xfrm>
            <a:prstGeom prst="roundRect">
              <a:avLst/>
            </a:prstGeom>
            <a:solidFill>
              <a:srgbClr val="ED2229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 w="18415" cmpd="sng">
                    <a:noFill/>
                    <a:prstDash val="solid"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Risk Management</a:t>
              </a:r>
              <a:endParaRPr kumimoji="0" lang="en-GB" sz="1000" b="1" i="0" u="none" strike="noStrike" kern="1200" cap="none" spc="0" normalizeH="0" baseline="0" noProof="0" dirty="0">
                <a:ln w="18415" cmpd="sng">
                  <a:noFill/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0" name="Rounded Rectangle 46">
            <a:extLst>
              <a:ext uri="{FF2B5EF4-FFF2-40B4-BE49-F238E27FC236}">
                <a16:creationId xmlns:a16="http://schemas.microsoft.com/office/drawing/2014/main" id="{770CFD75-E21A-F034-0AED-7140C3E011CD}"/>
              </a:ext>
            </a:extLst>
          </p:cNvPr>
          <p:cNvSpPr/>
          <p:nvPr/>
        </p:nvSpPr>
        <p:spPr>
          <a:xfrm>
            <a:off x="449961" y="2884859"/>
            <a:ext cx="1438744" cy="684000"/>
          </a:xfrm>
          <a:prstGeom prst="roundRect">
            <a:avLst/>
          </a:prstGeom>
          <a:solidFill>
            <a:srgbClr val="ED2229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Implement Risk Responses</a:t>
            </a:r>
          </a:p>
        </p:txBody>
      </p:sp>
      <p:sp>
        <p:nvSpPr>
          <p:cNvPr id="22" name="Rounded Rectangle 60">
            <a:extLst>
              <a:ext uri="{FF2B5EF4-FFF2-40B4-BE49-F238E27FC236}">
                <a16:creationId xmlns:a16="http://schemas.microsoft.com/office/drawing/2014/main" id="{59665357-94E1-31B1-640F-16BBE7B267A5}"/>
              </a:ext>
            </a:extLst>
          </p:cNvPr>
          <p:cNvSpPr/>
          <p:nvPr/>
        </p:nvSpPr>
        <p:spPr>
          <a:xfrm>
            <a:off x="7860188" y="3331793"/>
            <a:ext cx="2305993" cy="684000"/>
          </a:xfrm>
          <a:prstGeom prst="roundRect">
            <a:avLst/>
          </a:prstGeom>
          <a:solidFill>
            <a:srgbClr val="ED2229"/>
          </a:solidFill>
          <a:ln w="12700">
            <a:solidFill>
              <a:schemeClr val="tx1">
                <a:lumMod val="95000"/>
                <a:lumOff val="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1000" b="1" dirty="0">
                <a:solidFill>
                  <a:prstClr val="white"/>
                </a:solidFill>
                <a:latin typeface="Calibri"/>
              </a:rPr>
              <a:t>Monitor Risks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5FBDB9-50D9-C675-4111-45FB03BB9D54}"/>
              </a:ext>
            </a:extLst>
          </p:cNvPr>
          <p:cNvSpPr txBox="1"/>
          <p:nvPr/>
        </p:nvSpPr>
        <p:spPr>
          <a:xfrm>
            <a:off x="1624946" y="-46392"/>
            <a:ext cx="866836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rgbClr val="C7D45C"/>
                </a:solidFill>
              </a:rPr>
              <a:t>Project Management Performance Domains and Focus Areas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3391EF-1219-F920-9FC2-FCEC508FECAF}"/>
              </a:ext>
            </a:extLst>
          </p:cNvPr>
          <p:cNvSpPr txBox="1"/>
          <p:nvPr/>
        </p:nvSpPr>
        <p:spPr>
          <a:xfrm>
            <a:off x="3207997" y="305396"/>
            <a:ext cx="55022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95BC5B"/>
                </a:solidFill>
              </a:rPr>
              <a:t>In accordance with PMI PMBOK® Guide - Eighth (8</a:t>
            </a:r>
            <a:r>
              <a:rPr lang="en-US" sz="1600" baseline="30000" dirty="0">
                <a:solidFill>
                  <a:srgbClr val="95BC5B"/>
                </a:solidFill>
              </a:rPr>
              <a:t>th</a:t>
            </a:r>
            <a:r>
              <a:rPr lang="en-US" sz="1600" dirty="0">
                <a:solidFill>
                  <a:srgbClr val="95BC5B"/>
                </a:solidFill>
              </a:rPr>
              <a:t>) Edition</a:t>
            </a:r>
          </a:p>
        </p:txBody>
      </p:sp>
      <p:graphicFrame>
        <p:nvGraphicFramePr>
          <p:cNvPr id="11" name="Table 128">
            <a:extLst>
              <a:ext uri="{FF2B5EF4-FFF2-40B4-BE49-F238E27FC236}">
                <a16:creationId xmlns:a16="http://schemas.microsoft.com/office/drawing/2014/main" id="{6F5A1253-EF43-9ED6-A77E-0A91387C71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3824590"/>
              </p:ext>
            </p:extLst>
          </p:nvPr>
        </p:nvGraphicFramePr>
        <p:xfrm>
          <a:off x="6927650" y="4678830"/>
          <a:ext cx="1573200" cy="18737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57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74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752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036DB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Governance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75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7860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Scope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64641967"/>
                  </a:ext>
                </a:extLst>
              </a:tr>
              <a:tr h="46875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5C7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Schedule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75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78A9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Finance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66980308"/>
                  </a:ext>
                </a:extLst>
              </a:tr>
            </a:tbl>
          </a:graphicData>
        </a:graphic>
      </p:graphicFrame>
      <p:graphicFrame>
        <p:nvGraphicFramePr>
          <p:cNvPr id="12" name="Table 152">
            <a:extLst>
              <a:ext uri="{FF2B5EF4-FFF2-40B4-BE49-F238E27FC236}">
                <a16:creationId xmlns:a16="http://schemas.microsoft.com/office/drawing/2014/main" id="{9C0ACE87-E8CD-3AB8-28AF-46E99D8761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0305658"/>
              </p:ext>
            </p:extLst>
          </p:nvPr>
        </p:nvGraphicFramePr>
        <p:xfrm>
          <a:off x="8648579" y="4676844"/>
          <a:ext cx="1574736" cy="14055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60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87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850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D5C9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Stakeholders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13014409"/>
                  </a:ext>
                </a:extLst>
              </a:tr>
              <a:tr h="4685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1A8B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Resources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5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488" marR="90488" marT="45244" marB="45244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CB1C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Risk Performance Domain</a:t>
                      </a:r>
                    </a:p>
                  </a:txBody>
                  <a:tcPr marR="0" marT="0" marB="0"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" name="Rectangle 16">
            <a:hlinkClick r:id="rId8" action="ppaction://hlinksldjump"/>
            <a:extLst>
              <a:ext uri="{FF2B5EF4-FFF2-40B4-BE49-F238E27FC236}">
                <a16:creationId xmlns:a16="http://schemas.microsoft.com/office/drawing/2014/main" id="{363EBDBE-AD14-5DCD-B274-5400410C8193}"/>
              </a:ext>
            </a:extLst>
          </p:cNvPr>
          <p:cNvSpPr/>
          <p:nvPr/>
        </p:nvSpPr>
        <p:spPr>
          <a:xfrm>
            <a:off x="6931425" y="4693366"/>
            <a:ext cx="1633093" cy="4311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24" name="Rectangle 109">
            <a:hlinkClick r:id="rId9" action="ppaction://hlinksldjump"/>
            <a:extLst>
              <a:ext uri="{FF2B5EF4-FFF2-40B4-BE49-F238E27FC236}">
                <a16:creationId xmlns:a16="http://schemas.microsoft.com/office/drawing/2014/main" id="{55C6BA48-3C26-8F35-4947-4073DC6C100E}"/>
              </a:ext>
            </a:extLst>
          </p:cNvPr>
          <p:cNvSpPr/>
          <p:nvPr/>
        </p:nvSpPr>
        <p:spPr>
          <a:xfrm>
            <a:off x="6927650" y="5608820"/>
            <a:ext cx="1634154" cy="459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28" name="Rectangle 110">
            <a:hlinkClick r:id="rId10" action="ppaction://hlinksldjump"/>
            <a:extLst>
              <a:ext uri="{FF2B5EF4-FFF2-40B4-BE49-F238E27FC236}">
                <a16:creationId xmlns:a16="http://schemas.microsoft.com/office/drawing/2014/main" id="{752B000D-DDCB-18AC-D319-60E2225ACE9E}"/>
              </a:ext>
            </a:extLst>
          </p:cNvPr>
          <p:cNvSpPr/>
          <p:nvPr/>
        </p:nvSpPr>
        <p:spPr>
          <a:xfrm>
            <a:off x="8648578" y="4679201"/>
            <a:ext cx="1634150" cy="459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29" name="Rectangle 111">
            <a:hlinkClick r:id="rId11" action="ppaction://hlinksldjump"/>
            <a:extLst>
              <a:ext uri="{FF2B5EF4-FFF2-40B4-BE49-F238E27FC236}">
                <a16:creationId xmlns:a16="http://schemas.microsoft.com/office/drawing/2014/main" id="{67A1BBAE-528A-3209-24D1-A0C22188AA00}"/>
              </a:ext>
            </a:extLst>
          </p:cNvPr>
          <p:cNvSpPr/>
          <p:nvPr/>
        </p:nvSpPr>
        <p:spPr>
          <a:xfrm>
            <a:off x="8648579" y="5615716"/>
            <a:ext cx="1644731" cy="459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31" name="Rectangle 117">
            <a:hlinkClick r:id="rId12" action="ppaction://hlinksldjump"/>
            <a:extLst>
              <a:ext uri="{FF2B5EF4-FFF2-40B4-BE49-F238E27FC236}">
                <a16:creationId xmlns:a16="http://schemas.microsoft.com/office/drawing/2014/main" id="{CC08FC59-FCE6-56A2-44C3-8BF8FF6E82C8}"/>
              </a:ext>
            </a:extLst>
          </p:cNvPr>
          <p:cNvSpPr/>
          <p:nvPr/>
        </p:nvSpPr>
        <p:spPr>
          <a:xfrm>
            <a:off x="6930364" y="6067949"/>
            <a:ext cx="1634154" cy="485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32" name="Rectangle 113">
            <a:hlinkClick r:id="rId13" action="ppaction://hlinksldjump"/>
            <a:extLst>
              <a:ext uri="{FF2B5EF4-FFF2-40B4-BE49-F238E27FC236}">
                <a16:creationId xmlns:a16="http://schemas.microsoft.com/office/drawing/2014/main" id="{D7BF5C6B-59CE-D7B1-7B9A-373A9191B55A}"/>
              </a:ext>
            </a:extLst>
          </p:cNvPr>
          <p:cNvSpPr/>
          <p:nvPr/>
        </p:nvSpPr>
        <p:spPr>
          <a:xfrm>
            <a:off x="6937356" y="5138700"/>
            <a:ext cx="1619649" cy="485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33" name="Rectangle 117">
            <a:hlinkClick r:id="rId14" action="ppaction://hlinksldjump"/>
            <a:extLst>
              <a:ext uri="{FF2B5EF4-FFF2-40B4-BE49-F238E27FC236}">
                <a16:creationId xmlns:a16="http://schemas.microsoft.com/office/drawing/2014/main" id="{1DBA918E-521C-08DA-08A3-56232A20E043}"/>
              </a:ext>
            </a:extLst>
          </p:cNvPr>
          <p:cNvSpPr/>
          <p:nvPr/>
        </p:nvSpPr>
        <p:spPr>
          <a:xfrm>
            <a:off x="8648575" y="5127565"/>
            <a:ext cx="1634153" cy="5040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676393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PMI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FFFFFF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BizPlan - mlt 1 B">
      <a:dk1>
        <a:srgbClr val="000000"/>
      </a:dk1>
      <a:lt1>
        <a:srgbClr val="FFFFFF"/>
      </a:lt1>
      <a:dk2>
        <a:srgbClr val="7D8287"/>
      </a:dk2>
      <a:lt2>
        <a:srgbClr val="EBEEF0"/>
      </a:lt2>
      <a:accent1>
        <a:srgbClr val="5A004B"/>
      </a:accent1>
      <a:accent2>
        <a:srgbClr val="D71414"/>
      </a:accent2>
      <a:accent3>
        <a:srgbClr val="FFAF00"/>
      </a:accent3>
      <a:accent4>
        <a:srgbClr val="96B900"/>
      </a:accent4>
      <a:accent5>
        <a:srgbClr val="00A082"/>
      </a:accent5>
      <a:accent6>
        <a:srgbClr val="2891D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7666</TotalTime>
  <Words>3834</Words>
  <Application>Microsoft Office PowerPoint</Application>
  <PresentationFormat>Widescreen</PresentationFormat>
  <Paragraphs>834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23" baseType="lpstr">
      <vt:lpstr>Arial</vt:lpstr>
      <vt:lpstr>Arial Black</vt:lpstr>
      <vt:lpstr>Arimo</vt:lpstr>
      <vt:lpstr>Calibri</vt:lpstr>
      <vt:lpstr>Calibri Light</vt:lpstr>
      <vt:lpstr>Courier New</vt:lpstr>
      <vt:lpstr>Gill Sans</vt:lpstr>
      <vt:lpstr>Helvetica Light</vt:lpstr>
      <vt:lpstr>Montserrat Light</vt:lpstr>
      <vt:lpstr>Tahoma</vt:lpstr>
      <vt:lpstr>Times New Roman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PMI PMP Course-Workshop Master Presentation (8th Edition)</dc:title>
  <dc:creator>Azam M. Zaqzouq</dc:creator>
  <cp:keywords>PMI PMP Course-Workshop Master Presentation (8th Edition)</cp:keywords>
  <cp:lastModifiedBy>بلال بنات</cp:lastModifiedBy>
  <cp:revision>470</cp:revision>
  <dcterms:created xsi:type="dcterms:W3CDTF">2018-04-25T08:49:59Z</dcterms:created>
  <dcterms:modified xsi:type="dcterms:W3CDTF">2026-08-28T17:34:50Z</dcterms:modified>
</cp:coreProperties>
</file>